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8" r:id="rId2"/>
    <p:sldId id="257" r:id="rId3"/>
    <p:sldId id="280" r:id="rId4"/>
    <p:sldId id="282" r:id="rId5"/>
    <p:sldId id="281" r:id="rId6"/>
    <p:sldId id="283" r:id="rId7"/>
    <p:sldId id="265" r:id="rId8"/>
    <p:sldId id="285" r:id="rId9"/>
    <p:sldId id="284" r:id="rId10"/>
    <p:sldId id="286" r:id="rId11"/>
    <p:sldId id="287" r:id="rId12"/>
    <p:sldId id="288" r:id="rId13"/>
    <p:sldId id="279" r:id="rId14"/>
  </p:sldIdLst>
  <p:sldSz cx="9144000" cy="6858000" type="screen4x3"/>
  <p:notesSz cx="6858000" cy="9144000"/>
  <p:defaultTextStyle>
    <a:defPPr>
      <a:defRPr lang="de-DE"/>
    </a:defPPr>
    <a:lvl1pPr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ct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009" autoAdjust="0"/>
    <p:restoredTop sz="94575" autoAdjust="0"/>
  </p:normalViewPr>
  <p:slideViewPr>
    <p:cSldViewPr>
      <p:cViewPr>
        <p:scale>
          <a:sx n="122" d="100"/>
          <a:sy n="122" d="100"/>
        </p:scale>
        <p:origin x="174" y="8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38B6BC-26EC-2E4A-832B-6052A3C22D2F}" type="doc">
      <dgm:prSet loTypeId="urn:microsoft.com/office/officeart/2005/8/layout/gear1" loCatId="" qsTypeId="urn:microsoft.com/office/officeart/2005/8/quickstyle/simple4" qsCatId="simple" csTypeId="urn:microsoft.com/office/officeart/2005/8/colors/accent1_2" csCatId="accent1" phldr="1"/>
      <dgm:spPr/>
    </dgm:pt>
    <dgm:pt modelId="{6FD0B91F-5D97-D844-967E-F595CEB060D9}">
      <dgm:prSet phldrT="[Text]"/>
      <dgm:spPr/>
      <dgm:t>
        <a:bodyPr/>
        <a:lstStyle/>
        <a:p>
          <a:r>
            <a:rPr lang="en-US" dirty="0" err="1" smtClean="0"/>
            <a:t>Solr</a:t>
          </a:r>
          <a:endParaRPr lang="en-US" dirty="0" smtClean="0"/>
        </a:p>
        <a:p>
          <a:r>
            <a:rPr lang="en-US" dirty="0" smtClean="0"/>
            <a:t>EAD &amp;</a:t>
          </a:r>
        </a:p>
        <a:p>
          <a:r>
            <a:rPr lang="en-US" dirty="0" smtClean="0"/>
            <a:t>EAC-CPF</a:t>
          </a:r>
          <a:endParaRPr lang="en-US" dirty="0"/>
        </a:p>
      </dgm:t>
    </dgm:pt>
    <dgm:pt modelId="{35E64E7D-7C5E-5A4A-BB12-7AFBA19345C2}" type="parTrans" cxnId="{FA609FFE-491A-BA4C-B85C-153CDF0BEEE5}">
      <dgm:prSet/>
      <dgm:spPr/>
      <dgm:t>
        <a:bodyPr/>
        <a:lstStyle/>
        <a:p>
          <a:endParaRPr lang="en-US"/>
        </a:p>
      </dgm:t>
    </dgm:pt>
    <dgm:pt modelId="{5D312316-E980-6244-87B6-E8E6F23CFA81}" type="sibTrans" cxnId="{FA609FFE-491A-BA4C-B85C-153CDF0BEEE5}">
      <dgm:prSet/>
      <dgm:spPr/>
      <dgm:t>
        <a:bodyPr/>
        <a:lstStyle/>
        <a:p>
          <a:endParaRPr lang="en-US"/>
        </a:p>
      </dgm:t>
    </dgm:pt>
    <dgm:pt modelId="{01F90FD6-DD96-AF43-BD8E-1EF997BA8E60}">
      <dgm:prSet phldrT="[Text]"/>
      <dgm:spPr/>
      <dgm:t>
        <a:bodyPr/>
        <a:lstStyle/>
        <a:p>
          <a:r>
            <a:rPr lang="en-US" dirty="0" err="1" smtClean="0"/>
            <a:t>eXistDB</a:t>
          </a:r>
          <a:endParaRPr lang="en-US" dirty="0" smtClean="0"/>
        </a:p>
        <a:p>
          <a:r>
            <a:rPr lang="en-US" dirty="0" smtClean="0"/>
            <a:t>EAD</a:t>
          </a:r>
          <a:endParaRPr lang="en-US" dirty="0"/>
        </a:p>
      </dgm:t>
    </dgm:pt>
    <dgm:pt modelId="{C94222EF-3F43-A244-BA29-842ABBFD17FC}" type="parTrans" cxnId="{8BFC6779-FB1F-8242-9B1D-B38C3CA2EE90}">
      <dgm:prSet/>
      <dgm:spPr/>
      <dgm:t>
        <a:bodyPr/>
        <a:lstStyle/>
        <a:p>
          <a:endParaRPr lang="en-US"/>
        </a:p>
      </dgm:t>
    </dgm:pt>
    <dgm:pt modelId="{1282A209-F829-184A-8F9B-929040114E10}" type="sibTrans" cxnId="{8BFC6779-FB1F-8242-9B1D-B38C3CA2EE90}">
      <dgm:prSet/>
      <dgm:spPr/>
      <dgm:t>
        <a:bodyPr/>
        <a:lstStyle/>
        <a:p>
          <a:endParaRPr lang="en-US"/>
        </a:p>
      </dgm:t>
    </dgm:pt>
    <dgm:pt modelId="{10A2746C-FC3A-8148-8DC4-1F523DE15C8B}">
      <dgm:prSet phldrT="[Text]"/>
      <dgm:spPr/>
      <dgm:t>
        <a:bodyPr/>
        <a:lstStyle/>
        <a:p>
          <a:r>
            <a:rPr lang="en-US" dirty="0" err="1" smtClean="0"/>
            <a:t>eXistDB</a:t>
          </a:r>
          <a:endParaRPr lang="en-US" dirty="0" smtClean="0"/>
        </a:p>
        <a:p>
          <a:r>
            <a:rPr lang="en-US" dirty="0" smtClean="0"/>
            <a:t>EAC-CPF</a:t>
          </a:r>
          <a:endParaRPr lang="en-US" dirty="0"/>
        </a:p>
      </dgm:t>
    </dgm:pt>
    <dgm:pt modelId="{DE42A64B-1F2A-5844-BD37-D9B0DC79EA76}" type="parTrans" cxnId="{BC6566CC-2DE1-F948-BC9B-8A7D1BBBE499}">
      <dgm:prSet/>
      <dgm:spPr/>
      <dgm:t>
        <a:bodyPr/>
        <a:lstStyle/>
        <a:p>
          <a:endParaRPr lang="en-US"/>
        </a:p>
      </dgm:t>
    </dgm:pt>
    <dgm:pt modelId="{1D7DCC53-AEF3-3E40-8500-B45EABF82089}" type="sibTrans" cxnId="{BC6566CC-2DE1-F948-BC9B-8A7D1BBBE499}">
      <dgm:prSet/>
      <dgm:spPr/>
      <dgm:t>
        <a:bodyPr/>
        <a:lstStyle/>
        <a:p>
          <a:endParaRPr lang="en-US"/>
        </a:p>
      </dgm:t>
    </dgm:pt>
    <dgm:pt modelId="{6AFC81ED-57B8-8843-B479-93C87E1F12DE}" type="pres">
      <dgm:prSet presAssocID="{2438B6BC-26EC-2E4A-832B-6052A3C22D2F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81BE155F-6208-4744-9BA3-8050F7296CAA}" type="pres">
      <dgm:prSet presAssocID="{6FD0B91F-5D97-D844-967E-F595CEB060D9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29C849E-D39E-924A-AF54-FE2C7B826958}" type="pres">
      <dgm:prSet presAssocID="{6FD0B91F-5D97-D844-967E-F595CEB060D9}" presName="gear1srcNode" presStyleLbl="node1" presStyleIdx="0" presStyleCnt="3"/>
      <dgm:spPr/>
      <dgm:t>
        <a:bodyPr/>
        <a:lstStyle/>
        <a:p>
          <a:endParaRPr lang="en-GB"/>
        </a:p>
      </dgm:t>
    </dgm:pt>
    <dgm:pt modelId="{7F8BFACD-CB15-C340-93EE-AFFE7A10A90B}" type="pres">
      <dgm:prSet presAssocID="{6FD0B91F-5D97-D844-967E-F595CEB060D9}" presName="gear1dstNode" presStyleLbl="node1" presStyleIdx="0" presStyleCnt="3"/>
      <dgm:spPr/>
      <dgm:t>
        <a:bodyPr/>
        <a:lstStyle/>
        <a:p>
          <a:endParaRPr lang="en-GB"/>
        </a:p>
      </dgm:t>
    </dgm:pt>
    <dgm:pt modelId="{ED6CF9A0-E577-4444-97AF-5F01545465D8}" type="pres">
      <dgm:prSet presAssocID="{01F90FD6-DD96-AF43-BD8E-1EF997BA8E60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7353ACF-EF22-044D-86BF-C8272E93C45C}" type="pres">
      <dgm:prSet presAssocID="{01F90FD6-DD96-AF43-BD8E-1EF997BA8E60}" presName="gear2srcNode" presStyleLbl="node1" presStyleIdx="1" presStyleCnt="3"/>
      <dgm:spPr/>
      <dgm:t>
        <a:bodyPr/>
        <a:lstStyle/>
        <a:p>
          <a:endParaRPr lang="en-GB"/>
        </a:p>
      </dgm:t>
    </dgm:pt>
    <dgm:pt modelId="{AFF535E8-B534-AC4E-8466-C4FDB147A0B2}" type="pres">
      <dgm:prSet presAssocID="{01F90FD6-DD96-AF43-BD8E-1EF997BA8E60}" presName="gear2dstNode" presStyleLbl="node1" presStyleIdx="1" presStyleCnt="3"/>
      <dgm:spPr/>
      <dgm:t>
        <a:bodyPr/>
        <a:lstStyle/>
        <a:p>
          <a:endParaRPr lang="en-GB"/>
        </a:p>
      </dgm:t>
    </dgm:pt>
    <dgm:pt modelId="{BB8EA88F-4B16-874E-A4B4-DD6D8FD26186}" type="pres">
      <dgm:prSet presAssocID="{10A2746C-FC3A-8148-8DC4-1F523DE15C8B}" presName="gear3" presStyleLbl="node1" presStyleIdx="2" presStyleCnt="3"/>
      <dgm:spPr/>
      <dgm:t>
        <a:bodyPr/>
        <a:lstStyle/>
        <a:p>
          <a:endParaRPr lang="en-GB"/>
        </a:p>
      </dgm:t>
    </dgm:pt>
    <dgm:pt modelId="{0E93B21F-CC83-7D4D-970F-5169EF95F5B5}" type="pres">
      <dgm:prSet presAssocID="{10A2746C-FC3A-8148-8DC4-1F523DE15C8B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19BBE66-C180-AE46-BFD4-741BBC19E2D2}" type="pres">
      <dgm:prSet presAssocID="{10A2746C-FC3A-8148-8DC4-1F523DE15C8B}" presName="gear3srcNode" presStyleLbl="node1" presStyleIdx="2" presStyleCnt="3"/>
      <dgm:spPr/>
      <dgm:t>
        <a:bodyPr/>
        <a:lstStyle/>
        <a:p>
          <a:endParaRPr lang="en-GB"/>
        </a:p>
      </dgm:t>
    </dgm:pt>
    <dgm:pt modelId="{EFFBF888-DC6A-0942-B487-CAC0FCD82A07}" type="pres">
      <dgm:prSet presAssocID="{10A2746C-FC3A-8148-8DC4-1F523DE15C8B}" presName="gear3dstNode" presStyleLbl="node1" presStyleIdx="2" presStyleCnt="3"/>
      <dgm:spPr/>
      <dgm:t>
        <a:bodyPr/>
        <a:lstStyle/>
        <a:p>
          <a:endParaRPr lang="en-GB"/>
        </a:p>
      </dgm:t>
    </dgm:pt>
    <dgm:pt modelId="{65994347-C664-D046-9753-FDAECD86A290}" type="pres">
      <dgm:prSet presAssocID="{5D312316-E980-6244-87B6-E8E6F23CFA81}" presName="connector1" presStyleLbl="sibTrans2D1" presStyleIdx="0" presStyleCnt="3"/>
      <dgm:spPr/>
      <dgm:t>
        <a:bodyPr/>
        <a:lstStyle/>
        <a:p>
          <a:endParaRPr lang="en-GB"/>
        </a:p>
      </dgm:t>
    </dgm:pt>
    <dgm:pt modelId="{AB557051-73C3-4A40-BD6C-3C01FF64E311}" type="pres">
      <dgm:prSet presAssocID="{1282A209-F829-184A-8F9B-929040114E10}" presName="connector2" presStyleLbl="sibTrans2D1" presStyleIdx="1" presStyleCnt="3"/>
      <dgm:spPr/>
      <dgm:t>
        <a:bodyPr/>
        <a:lstStyle/>
        <a:p>
          <a:endParaRPr lang="en-GB"/>
        </a:p>
      </dgm:t>
    </dgm:pt>
    <dgm:pt modelId="{678FFC63-6681-FE40-9B71-13C9F8E15D84}" type="pres">
      <dgm:prSet presAssocID="{1D7DCC53-AEF3-3E40-8500-B45EABF82089}" presName="connector3" presStyleLbl="sibTrans2D1" presStyleIdx="2" presStyleCnt="3"/>
      <dgm:spPr/>
      <dgm:t>
        <a:bodyPr/>
        <a:lstStyle/>
        <a:p>
          <a:endParaRPr lang="en-GB"/>
        </a:p>
      </dgm:t>
    </dgm:pt>
  </dgm:ptLst>
  <dgm:cxnLst>
    <dgm:cxn modelId="{C6CA7949-05C5-2A49-A6C1-928BED4B7A24}" type="presOf" srcId="{01F90FD6-DD96-AF43-BD8E-1EF997BA8E60}" destId="{ED6CF9A0-E577-4444-97AF-5F01545465D8}" srcOrd="0" destOrd="0" presId="urn:microsoft.com/office/officeart/2005/8/layout/gear1"/>
    <dgm:cxn modelId="{EA7A8B7B-6F54-D344-80AB-6A390DF5EC5D}" type="presOf" srcId="{10A2746C-FC3A-8148-8DC4-1F523DE15C8B}" destId="{EFFBF888-DC6A-0942-B487-CAC0FCD82A07}" srcOrd="3" destOrd="0" presId="urn:microsoft.com/office/officeart/2005/8/layout/gear1"/>
    <dgm:cxn modelId="{BC6566CC-2DE1-F948-BC9B-8A7D1BBBE499}" srcId="{2438B6BC-26EC-2E4A-832B-6052A3C22D2F}" destId="{10A2746C-FC3A-8148-8DC4-1F523DE15C8B}" srcOrd="2" destOrd="0" parTransId="{DE42A64B-1F2A-5844-BD37-D9B0DC79EA76}" sibTransId="{1D7DCC53-AEF3-3E40-8500-B45EABF82089}"/>
    <dgm:cxn modelId="{97368879-C1FE-6844-885B-C65361E139FC}" type="presOf" srcId="{6FD0B91F-5D97-D844-967E-F595CEB060D9}" destId="{C29C849E-D39E-924A-AF54-FE2C7B826958}" srcOrd="1" destOrd="0" presId="urn:microsoft.com/office/officeart/2005/8/layout/gear1"/>
    <dgm:cxn modelId="{8FBA437B-97AC-4048-BBA7-CF822FEB57D7}" type="presOf" srcId="{2438B6BC-26EC-2E4A-832B-6052A3C22D2F}" destId="{6AFC81ED-57B8-8843-B479-93C87E1F12DE}" srcOrd="0" destOrd="0" presId="urn:microsoft.com/office/officeart/2005/8/layout/gear1"/>
    <dgm:cxn modelId="{9D39C2BD-FABE-F04F-AD01-6864FD0EA94E}" type="presOf" srcId="{10A2746C-FC3A-8148-8DC4-1F523DE15C8B}" destId="{419BBE66-C180-AE46-BFD4-741BBC19E2D2}" srcOrd="2" destOrd="0" presId="urn:microsoft.com/office/officeart/2005/8/layout/gear1"/>
    <dgm:cxn modelId="{B71E8F3F-03A4-8341-9103-FCD3AD5CBC86}" type="presOf" srcId="{10A2746C-FC3A-8148-8DC4-1F523DE15C8B}" destId="{0E93B21F-CC83-7D4D-970F-5169EF95F5B5}" srcOrd="1" destOrd="0" presId="urn:microsoft.com/office/officeart/2005/8/layout/gear1"/>
    <dgm:cxn modelId="{974B4CB5-AD17-5B42-ABBF-EC5EC622B29F}" type="presOf" srcId="{6FD0B91F-5D97-D844-967E-F595CEB060D9}" destId="{7F8BFACD-CB15-C340-93EE-AFFE7A10A90B}" srcOrd="2" destOrd="0" presId="urn:microsoft.com/office/officeart/2005/8/layout/gear1"/>
    <dgm:cxn modelId="{8BFC6779-FB1F-8242-9B1D-B38C3CA2EE90}" srcId="{2438B6BC-26EC-2E4A-832B-6052A3C22D2F}" destId="{01F90FD6-DD96-AF43-BD8E-1EF997BA8E60}" srcOrd="1" destOrd="0" parTransId="{C94222EF-3F43-A244-BA29-842ABBFD17FC}" sibTransId="{1282A209-F829-184A-8F9B-929040114E10}"/>
    <dgm:cxn modelId="{2E45E43E-3006-D541-A19A-85CEB57E167A}" type="presOf" srcId="{10A2746C-FC3A-8148-8DC4-1F523DE15C8B}" destId="{BB8EA88F-4B16-874E-A4B4-DD6D8FD26186}" srcOrd="0" destOrd="0" presId="urn:microsoft.com/office/officeart/2005/8/layout/gear1"/>
    <dgm:cxn modelId="{35562DF4-0C66-804F-A536-67AD09C4F204}" type="presOf" srcId="{6FD0B91F-5D97-D844-967E-F595CEB060D9}" destId="{81BE155F-6208-4744-9BA3-8050F7296CAA}" srcOrd="0" destOrd="0" presId="urn:microsoft.com/office/officeart/2005/8/layout/gear1"/>
    <dgm:cxn modelId="{8322B086-C2C4-214B-B135-75A58BB46498}" type="presOf" srcId="{01F90FD6-DD96-AF43-BD8E-1EF997BA8E60}" destId="{AFF535E8-B534-AC4E-8466-C4FDB147A0B2}" srcOrd="2" destOrd="0" presId="urn:microsoft.com/office/officeart/2005/8/layout/gear1"/>
    <dgm:cxn modelId="{D6C41D1C-217A-464E-9935-4B2041DE83F6}" type="presOf" srcId="{5D312316-E980-6244-87B6-E8E6F23CFA81}" destId="{65994347-C664-D046-9753-FDAECD86A290}" srcOrd="0" destOrd="0" presId="urn:microsoft.com/office/officeart/2005/8/layout/gear1"/>
    <dgm:cxn modelId="{50F57ECA-C661-5C45-8A4B-25781049F40E}" type="presOf" srcId="{1D7DCC53-AEF3-3E40-8500-B45EABF82089}" destId="{678FFC63-6681-FE40-9B71-13C9F8E15D84}" srcOrd="0" destOrd="0" presId="urn:microsoft.com/office/officeart/2005/8/layout/gear1"/>
    <dgm:cxn modelId="{EBF153AC-BA58-B549-A6A0-AFF28D2F3BF9}" type="presOf" srcId="{01F90FD6-DD96-AF43-BD8E-1EF997BA8E60}" destId="{27353ACF-EF22-044D-86BF-C8272E93C45C}" srcOrd="1" destOrd="0" presId="urn:microsoft.com/office/officeart/2005/8/layout/gear1"/>
    <dgm:cxn modelId="{CA97AE15-9B03-6D41-8CBE-5B3860298E52}" type="presOf" srcId="{1282A209-F829-184A-8F9B-929040114E10}" destId="{AB557051-73C3-4A40-BD6C-3C01FF64E311}" srcOrd="0" destOrd="0" presId="urn:microsoft.com/office/officeart/2005/8/layout/gear1"/>
    <dgm:cxn modelId="{FA609FFE-491A-BA4C-B85C-153CDF0BEEE5}" srcId="{2438B6BC-26EC-2E4A-832B-6052A3C22D2F}" destId="{6FD0B91F-5D97-D844-967E-F595CEB060D9}" srcOrd="0" destOrd="0" parTransId="{35E64E7D-7C5E-5A4A-BB12-7AFBA19345C2}" sibTransId="{5D312316-E980-6244-87B6-E8E6F23CFA81}"/>
    <dgm:cxn modelId="{4BE4F9D7-91F7-3446-86AF-626C457FCEB2}" type="presParOf" srcId="{6AFC81ED-57B8-8843-B479-93C87E1F12DE}" destId="{81BE155F-6208-4744-9BA3-8050F7296CAA}" srcOrd="0" destOrd="0" presId="urn:microsoft.com/office/officeart/2005/8/layout/gear1"/>
    <dgm:cxn modelId="{8904AC09-E332-2F4F-978F-238E3E0945CF}" type="presParOf" srcId="{6AFC81ED-57B8-8843-B479-93C87E1F12DE}" destId="{C29C849E-D39E-924A-AF54-FE2C7B826958}" srcOrd="1" destOrd="0" presId="urn:microsoft.com/office/officeart/2005/8/layout/gear1"/>
    <dgm:cxn modelId="{0D75E679-CDBA-774E-A09A-68F69D2357B8}" type="presParOf" srcId="{6AFC81ED-57B8-8843-B479-93C87E1F12DE}" destId="{7F8BFACD-CB15-C340-93EE-AFFE7A10A90B}" srcOrd="2" destOrd="0" presId="urn:microsoft.com/office/officeart/2005/8/layout/gear1"/>
    <dgm:cxn modelId="{0900F214-D8BD-804F-9B09-02645FA64796}" type="presParOf" srcId="{6AFC81ED-57B8-8843-B479-93C87E1F12DE}" destId="{ED6CF9A0-E577-4444-97AF-5F01545465D8}" srcOrd="3" destOrd="0" presId="urn:microsoft.com/office/officeart/2005/8/layout/gear1"/>
    <dgm:cxn modelId="{99FF01B4-7F1D-CA41-B0B8-8C5A8F9FA3DA}" type="presParOf" srcId="{6AFC81ED-57B8-8843-B479-93C87E1F12DE}" destId="{27353ACF-EF22-044D-86BF-C8272E93C45C}" srcOrd="4" destOrd="0" presId="urn:microsoft.com/office/officeart/2005/8/layout/gear1"/>
    <dgm:cxn modelId="{FCF0E0D3-6574-8E41-9BD7-AE99B0686481}" type="presParOf" srcId="{6AFC81ED-57B8-8843-B479-93C87E1F12DE}" destId="{AFF535E8-B534-AC4E-8466-C4FDB147A0B2}" srcOrd="5" destOrd="0" presId="urn:microsoft.com/office/officeart/2005/8/layout/gear1"/>
    <dgm:cxn modelId="{C5F45DF5-3124-3940-8173-144C4F32EBAB}" type="presParOf" srcId="{6AFC81ED-57B8-8843-B479-93C87E1F12DE}" destId="{BB8EA88F-4B16-874E-A4B4-DD6D8FD26186}" srcOrd="6" destOrd="0" presId="urn:microsoft.com/office/officeart/2005/8/layout/gear1"/>
    <dgm:cxn modelId="{610CA992-F8A8-0C47-9C35-9A024B288A04}" type="presParOf" srcId="{6AFC81ED-57B8-8843-B479-93C87E1F12DE}" destId="{0E93B21F-CC83-7D4D-970F-5169EF95F5B5}" srcOrd="7" destOrd="0" presId="urn:microsoft.com/office/officeart/2005/8/layout/gear1"/>
    <dgm:cxn modelId="{5667DCD9-923C-4E4C-9BC6-E2E8E8DF2659}" type="presParOf" srcId="{6AFC81ED-57B8-8843-B479-93C87E1F12DE}" destId="{419BBE66-C180-AE46-BFD4-741BBC19E2D2}" srcOrd="8" destOrd="0" presId="urn:microsoft.com/office/officeart/2005/8/layout/gear1"/>
    <dgm:cxn modelId="{C3B59204-1B8B-0A4C-93CB-AD53567C8599}" type="presParOf" srcId="{6AFC81ED-57B8-8843-B479-93C87E1F12DE}" destId="{EFFBF888-DC6A-0942-B487-CAC0FCD82A07}" srcOrd="9" destOrd="0" presId="urn:microsoft.com/office/officeart/2005/8/layout/gear1"/>
    <dgm:cxn modelId="{E4E5C518-7813-6B42-A003-8336AB9A77C9}" type="presParOf" srcId="{6AFC81ED-57B8-8843-B479-93C87E1F12DE}" destId="{65994347-C664-D046-9753-FDAECD86A290}" srcOrd="10" destOrd="0" presId="urn:microsoft.com/office/officeart/2005/8/layout/gear1"/>
    <dgm:cxn modelId="{B7D19721-EDA2-1640-A4CF-28231DB822EF}" type="presParOf" srcId="{6AFC81ED-57B8-8843-B479-93C87E1F12DE}" destId="{AB557051-73C3-4A40-BD6C-3C01FF64E311}" srcOrd="11" destOrd="0" presId="urn:microsoft.com/office/officeart/2005/8/layout/gear1"/>
    <dgm:cxn modelId="{5171E999-E736-084D-903B-0CEBEED3AA11}" type="presParOf" srcId="{6AFC81ED-57B8-8843-B479-93C87E1F12DE}" destId="{678FFC63-6681-FE40-9B71-13C9F8E15D84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760C6E6-B31F-9B44-94C6-A132D9EA515B}" type="doc">
      <dgm:prSet loTypeId="urn:microsoft.com/office/officeart/2009/layout/CircleArrowProcess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0F78AFD-752D-BA4C-9DD4-0CB1F1477B93}">
      <dgm:prSet phldrT="[Text]"/>
      <dgm:spPr/>
      <dgm:t>
        <a:bodyPr/>
        <a:lstStyle/>
        <a:p>
          <a:r>
            <a:rPr lang="en-US" dirty="0" smtClean="0"/>
            <a:t>GND</a:t>
          </a:r>
          <a:endParaRPr lang="en-US" dirty="0"/>
        </a:p>
      </dgm:t>
    </dgm:pt>
    <dgm:pt modelId="{50283B5B-C67F-4148-BC13-AB9D8665898E}" type="parTrans" cxnId="{A709599F-1D16-6A45-97C3-B4F105B6A565}">
      <dgm:prSet/>
      <dgm:spPr/>
      <dgm:t>
        <a:bodyPr/>
        <a:lstStyle/>
        <a:p>
          <a:endParaRPr lang="en-US"/>
        </a:p>
      </dgm:t>
    </dgm:pt>
    <dgm:pt modelId="{D7F6FE76-8924-7D49-90CF-4704127F04F3}" type="sibTrans" cxnId="{A709599F-1D16-6A45-97C3-B4F105B6A565}">
      <dgm:prSet/>
      <dgm:spPr/>
      <dgm:t>
        <a:bodyPr/>
        <a:lstStyle/>
        <a:p>
          <a:endParaRPr lang="en-US"/>
        </a:p>
      </dgm:t>
    </dgm:pt>
    <dgm:pt modelId="{77A0B6EE-FBD6-AA4B-9D4F-3831F7A40580}">
      <dgm:prSet phldrT="[Text]"/>
      <dgm:spPr/>
      <dgm:t>
        <a:bodyPr/>
        <a:lstStyle/>
        <a:p>
          <a:r>
            <a:rPr lang="en-US" dirty="0" err="1" smtClean="0"/>
            <a:t>mKPE</a:t>
          </a:r>
          <a:endParaRPr lang="en-US" dirty="0"/>
        </a:p>
      </dgm:t>
    </dgm:pt>
    <dgm:pt modelId="{E637FA67-42A0-664B-A055-85FDB4DB657A}" type="parTrans" cxnId="{2BA2BD16-EB99-DD45-8193-F9CB3E2EC1F5}">
      <dgm:prSet/>
      <dgm:spPr/>
      <dgm:t>
        <a:bodyPr/>
        <a:lstStyle/>
        <a:p>
          <a:endParaRPr lang="en-US"/>
        </a:p>
      </dgm:t>
    </dgm:pt>
    <dgm:pt modelId="{3A0CA651-AA07-2944-85F1-AAB518444360}" type="sibTrans" cxnId="{2BA2BD16-EB99-DD45-8193-F9CB3E2EC1F5}">
      <dgm:prSet/>
      <dgm:spPr/>
      <dgm:t>
        <a:bodyPr/>
        <a:lstStyle/>
        <a:p>
          <a:endParaRPr lang="en-US"/>
        </a:p>
      </dgm:t>
    </dgm:pt>
    <dgm:pt modelId="{86754093-379E-0646-9FD0-E13713C4440F}">
      <dgm:prSet phldrT="[Text]"/>
      <dgm:spPr/>
      <dgm:t>
        <a:bodyPr/>
        <a:lstStyle/>
        <a:p>
          <a:r>
            <a:rPr lang="en-US" dirty="0" smtClean="0"/>
            <a:t>GND</a:t>
          </a:r>
          <a:endParaRPr lang="en-US" dirty="0"/>
        </a:p>
      </dgm:t>
    </dgm:pt>
    <dgm:pt modelId="{83BEB151-DA20-2241-9E7F-903D5EADD481}" type="parTrans" cxnId="{F4445E26-81F2-4747-989B-4E41B44F5B01}">
      <dgm:prSet/>
      <dgm:spPr/>
      <dgm:t>
        <a:bodyPr/>
        <a:lstStyle/>
        <a:p>
          <a:endParaRPr lang="en-US"/>
        </a:p>
      </dgm:t>
    </dgm:pt>
    <dgm:pt modelId="{0CD4F90C-56BE-9643-B455-FF6D1A943207}" type="sibTrans" cxnId="{F4445E26-81F2-4747-989B-4E41B44F5B01}">
      <dgm:prSet/>
      <dgm:spPr/>
      <dgm:t>
        <a:bodyPr/>
        <a:lstStyle/>
        <a:p>
          <a:endParaRPr lang="en-US"/>
        </a:p>
      </dgm:t>
    </dgm:pt>
    <dgm:pt modelId="{EFF40BC2-87C1-584D-A24A-3094562FCEDB}" type="pres">
      <dgm:prSet presAssocID="{3760C6E6-B31F-9B44-94C6-A132D9EA515B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0B09057C-C62E-AE4B-94ED-7F67A7DE6750}" type="pres">
      <dgm:prSet presAssocID="{60F78AFD-752D-BA4C-9DD4-0CB1F1477B93}" presName="Accent1" presStyleCnt="0"/>
      <dgm:spPr/>
    </dgm:pt>
    <dgm:pt modelId="{47B90CEB-D032-3849-988B-B1DA0C517D6B}" type="pres">
      <dgm:prSet presAssocID="{60F78AFD-752D-BA4C-9DD4-0CB1F1477B93}" presName="Accent" presStyleLbl="node1" presStyleIdx="0" presStyleCnt="3"/>
      <dgm:spPr/>
    </dgm:pt>
    <dgm:pt modelId="{0E244039-A15B-A44F-A4FD-406D9052DCED}" type="pres">
      <dgm:prSet presAssocID="{60F78AFD-752D-BA4C-9DD4-0CB1F1477B93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2045D19-70FB-4546-9E7B-45B8C018696D}" type="pres">
      <dgm:prSet presAssocID="{77A0B6EE-FBD6-AA4B-9D4F-3831F7A40580}" presName="Accent2" presStyleCnt="0"/>
      <dgm:spPr/>
    </dgm:pt>
    <dgm:pt modelId="{4CA096AA-312F-CA4B-ABF0-70E255047090}" type="pres">
      <dgm:prSet presAssocID="{77A0B6EE-FBD6-AA4B-9D4F-3831F7A40580}" presName="Accent" presStyleLbl="node1" presStyleIdx="1" presStyleCnt="3"/>
      <dgm:spPr/>
    </dgm:pt>
    <dgm:pt modelId="{3DB647F2-EB1F-D04E-8849-BCB421E296AB}" type="pres">
      <dgm:prSet presAssocID="{77A0B6EE-FBD6-AA4B-9D4F-3831F7A40580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D021F6-BE62-5649-8333-CD7AC413F0AC}" type="pres">
      <dgm:prSet presAssocID="{86754093-379E-0646-9FD0-E13713C4440F}" presName="Accent3" presStyleCnt="0"/>
      <dgm:spPr/>
    </dgm:pt>
    <dgm:pt modelId="{C656B986-1F99-7746-838A-50A6543429B2}" type="pres">
      <dgm:prSet presAssocID="{86754093-379E-0646-9FD0-E13713C4440F}" presName="Accent" presStyleLbl="node1" presStyleIdx="2" presStyleCnt="3"/>
      <dgm:spPr/>
    </dgm:pt>
    <dgm:pt modelId="{CC5A92A2-8B87-614B-BC8F-468CC79731F3}" type="pres">
      <dgm:prSet presAssocID="{86754093-379E-0646-9FD0-E13713C4440F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4445E26-81F2-4747-989B-4E41B44F5B01}" srcId="{3760C6E6-B31F-9B44-94C6-A132D9EA515B}" destId="{86754093-379E-0646-9FD0-E13713C4440F}" srcOrd="2" destOrd="0" parTransId="{83BEB151-DA20-2241-9E7F-903D5EADD481}" sibTransId="{0CD4F90C-56BE-9643-B455-FF6D1A943207}"/>
    <dgm:cxn modelId="{03A1DDB6-FFEA-0C49-9F66-96D3492304CC}" type="presOf" srcId="{3760C6E6-B31F-9B44-94C6-A132D9EA515B}" destId="{EFF40BC2-87C1-584D-A24A-3094562FCEDB}" srcOrd="0" destOrd="0" presId="urn:microsoft.com/office/officeart/2009/layout/CircleArrowProcess"/>
    <dgm:cxn modelId="{A709599F-1D16-6A45-97C3-B4F105B6A565}" srcId="{3760C6E6-B31F-9B44-94C6-A132D9EA515B}" destId="{60F78AFD-752D-BA4C-9DD4-0CB1F1477B93}" srcOrd="0" destOrd="0" parTransId="{50283B5B-C67F-4148-BC13-AB9D8665898E}" sibTransId="{D7F6FE76-8924-7D49-90CF-4704127F04F3}"/>
    <dgm:cxn modelId="{26191353-CD85-7A4E-9FDB-5B07899DB3FC}" type="presOf" srcId="{77A0B6EE-FBD6-AA4B-9D4F-3831F7A40580}" destId="{3DB647F2-EB1F-D04E-8849-BCB421E296AB}" srcOrd="0" destOrd="0" presId="urn:microsoft.com/office/officeart/2009/layout/CircleArrowProcess"/>
    <dgm:cxn modelId="{2BA2BD16-EB99-DD45-8193-F9CB3E2EC1F5}" srcId="{3760C6E6-B31F-9B44-94C6-A132D9EA515B}" destId="{77A0B6EE-FBD6-AA4B-9D4F-3831F7A40580}" srcOrd="1" destOrd="0" parTransId="{E637FA67-42A0-664B-A055-85FDB4DB657A}" sibTransId="{3A0CA651-AA07-2944-85F1-AAB518444360}"/>
    <dgm:cxn modelId="{3A475DC0-AFDE-1F4D-82DF-0B2ACA491C23}" type="presOf" srcId="{86754093-379E-0646-9FD0-E13713C4440F}" destId="{CC5A92A2-8B87-614B-BC8F-468CC79731F3}" srcOrd="0" destOrd="0" presId="urn:microsoft.com/office/officeart/2009/layout/CircleArrowProcess"/>
    <dgm:cxn modelId="{3D0895F7-306F-6E4F-B4EC-C568EC001E6D}" type="presOf" srcId="{60F78AFD-752D-BA4C-9DD4-0CB1F1477B93}" destId="{0E244039-A15B-A44F-A4FD-406D9052DCED}" srcOrd="0" destOrd="0" presId="urn:microsoft.com/office/officeart/2009/layout/CircleArrowProcess"/>
    <dgm:cxn modelId="{5ABF1D27-CD1A-CD41-8401-DC57AB6D8507}" type="presParOf" srcId="{EFF40BC2-87C1-584D-A24A-3094562FCEDB}" destId="{0B09057C-C62E-AE4B-94ED-7F67A7DE6750}" srcOrd="0" destOrd="0" presId="urn:microsoft.com/office/officeart/2009/layout/CircleArrowProcess"/>
    <dgm:cxn modelId="{2F0DA63B-2262-DC4F-BB89-AE4052C4B598}" type="presParOf" srcId="{0B09057C-C62E-AE4B-94ED-7F67A7DE6750}" destId="{47B90CEB-D032-3849-988B-B1DA0C517D6B}" srcOrd="0" destOrd="0" presId="urn:microsoft.com/office/officeart/2009/layout/CircleArrowProcess"/>
    <dgm:cxn modelId="{4CD05922-5582-884C-A348-FEE837E7BBD5}" type="presParOf" srcId="{EFF40BC2-87C1-584D-A24A-3094562FCEDB}" destId="{0E244039-A15B-A44F-A4FD-406D9052DCED}" srcOrd="1" destOrd="0" presId="urn:microsoft.com/office/officeart/2009/layout/CircleArrowProcess"/>
    <dgm:cxn modelId="{DFEE996F-352A-8543-B384-6EA308970765}" type="presParOf" srcId="{EFF40BC2-87C1-584D-A24A-3094562FCEDB}" destId="{62045D19-70FB-4546-9E7B-45B8C018696D}" srcOrd="2" destOrd="0" presId="urn:microsoft.com/office/officeart/2009/layout/CircleArrowProcess"/>
    <dgm:cxn modelId="{4F7D93B0-610B-544E-B420-301C23A9867D}" type="presParOf" srcId="{62045D19-70FB-4546-9E7B-45B8C018696D}" destId="{4CA096AA-312F-CA4B-ABF0-70E255047090}" srcOrd="0" destOrd="0" presId="urn:microsoft.com/office/officeart/2009/layout/CircleArrowProcess"/>
    <dgm:cxn modelId="{445E4108-D746-8D44-877D-FD9FE12B845A}" type="presParOf" srcId="{EFF40BC2-87C1-584D-A24A-3094562FCEDB}" destId="{3DB647F2-EB1F-D04E-8849-BCB421E296AB}" srcOrd="3" destOrd="0" presId="urn:microsoft.com/office/officeart/2009/layout/CircleArrowProcess"/>
    <dgm:cxn modelId="{9E760D88-3C12-4240-86E9-9C4742311DC4}" type="presParOf" srcId="{EFF40BC2-87C1-584D-A24A-3094562FCEDB}" destId="{EFD021F6-BE62-5649-8333-CD7AC413F0AC}" srcOrd="4" destOrd="0" presId="urn:microsoft.com/office/officeart/2009/layout/CircleArrowProcess"/>
    <dgm:cxn modelId="{858B97B5-C349-3A41-886C-613C1513777B}" type="presParOf" srcId="{EFD021F6-BE62-5649-8333-CD7AC413F0AC}" destId="{C656B986-1F99-7746-838A-50A6543429B2}" srcOrd="0" destOrd="0" presId="urn:microsoft.com/office/officeart/2009/layout/CircleArrowProcess"/>
    <dgm:cxn modelId="{6522A644-5CFD-9C47-90B6-B382FE8358FC}" type="presParOf" srcId="{EFF40BC2-87C1-584D-A24A-3094562FCEDB}" destId="{CC5A92A2-8B87-614B-BC8F-468CC79731F3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760C6E6-B31F-9B44-94C6-A132D9EA515B}" type="doc">
      <dgm:prSet loTypeId="urn:microsoft.com/office/officeart/2009/layout/CircleArrowProcess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0F78AFD-752D-BA4C-9DD4-0CB1F1477B93}">
      <dgm:prSet phldrT="[Text]"/>
      <dgm:spPr/>
      <dgm:t>
        <a:bodyPr/>
        <a:lstStyle/>
        <a:p>
          <a:r>
            <a:rPr lang="en-US" dirty="0" smtClean="0"/>
            <a:t>GND</a:t>
          </a:r>
          <a:endParaRPr lang="en-US" dirty="0"/>
        </a:p>
      </dgm:t>
    </dgm:pt>
    <dgm:pt modelId="{50283B5B-C67F-4148-BC13-AB9D8665898E}" type="parTrans" cxnId="{A709599F-1D16-6A45-97C3-B4F105B6A565}">
      <dgm:prSet/>
      <dgm:spPr/>
      <dgm:t>
        <a:bodyPr/>
        <a:lstStyle/>
        <a:p>
          <a:endParaRPr lang="en-US"/>
        </a:p>
      </dgm:t>
    </dgm:pt>
    <dgm:pt modelId="{D7F6FE76-8924-7D49-90CF-4704127F04F3}" type="sibTrans" cxnId="{A709599F-1D16-6A45-97C3-B4F105B6A565}">
      <dgm:prSet/>
      <dgm:spPr/>
      <dgm:t>
        <a:bodyPr/>
        <a:lstStyle/>
        <a:p>
          <a:endParaRPr lang="en-US"/>
        </a:p>
      </dgm:t>
    </dgm:pt>
    <dgm:pt modelId="{77A0B6EE-FBD6-AA4B-9D4F-3831F7A40580}">
      <dgm:prSet phldrT="[Text]"/>
      <dgm:spPr/>
      <dgm:t>
        <a:bodyPr/>
        <a:lstStyle/>
        <a:p>
          <a:r>
            <a:rPr lang="en-US" dirty="0" err="1" smtClean="0"/>
            <a:t>pKPE</a:t>
          </a:r>
          <a:endParaRPr lang="en-US" dirty="0"/>
        </a:p>
      </dgm:t>
    </dgm:pt>
    <dgm:pt modelId="{E637FA67-42A0-664B-A055-85FDB4DB657A}" type="parTrans" cxnId="{2BA2BD16-EB99-DD45-8193-F9CB3E2EC1F5}">
      <dgm:prSet/>
      <dgm:spPr/>
      <dgm:t>
        <a:bodyPr/>
        <a:lstStyle/>
        <a:p>
          <a:endParaRPr lang="en-US"/>
        </a:p>
      </dgm:t>
    </dgm:pt>
    <dgm:pt modelId="{3A0CA651-AA07-2944-85F1-AAB518444360}" type="sibTrans" cxnId="{2BA2BD16-EB99-DD45-8193-F9CB3E2EC1F5}">
      <dgm:prSet/>
      <dgm:spPr/>
      <dgm:t>
        <a:bodyPr/>
        <a:lstStyle/>
        <a:p>
          <a:endParaRPr lang="en-US"/>
        </a:p>
      </dgm:t>
    </dgm:pt>
    <dgm:pt modelId="{86754093-379E-0646-9FD0-E13713C4440F}">
      <dgm:prSet phldrT="[Text]"/>
      <dgm:spPr/>
      <dgm:t>
        <a:bodyPr/>
        <a:lstStyle/>
        <a:p>
          <a:r>
            <a:rPr lang="en-US" dirty="0" smtClean="0"/>
            <a:t>3</a:t>
          </a:r>
          <a:r>
            <a:rPr lang="en-US" baseline="30000" dirty="0" smtClean="0"/>
            <a:t>rd</a:t>
          </a:r>
          <a:r>
            <a:rPr lang="en-US" dirty="0" smtClean="0"/>
            <a:t> parties</a:t>
          </a:r>
          <a:endParaRPr lang="en-US" dirty="0"/>
        </a:p>
      </dgm:t>
    </dgm:pt>
    <dgm:pt modelId="{83BEB151-DA20-2241-9E7F-903D5EADD481}" type="parTrans" cxnId="{F4445E26-81F2-4747-989B-4E41B44F5B01}">
      <dgm:prSet/>
      <dgm:spPr/>
      <dgm:t>
        <a:bodyPr/>
        <a:lstStyle/>
        <a:p>
          <a:endParaRPr lang="en-US"/>
        </a:p>
      </dgm:t>
    </dgm:pt>
    <dgm:pt modelId="{0CD4F90C-56BE-9643-B455-FF6D1A943207}" type="sibTrans" cxnId="{F4445E26-81F2-4747-989B-4E41B44F5B01}">
      <dgm:prSet/>
      <dgm:spPr/>
      <dgm:t>
        <a:bodyPr/>
        <a:lstStyle/>
        <a:p>
          <a:endParaRPr lang="en-US"/>
        </a:p>
      </dgm:t>
    </dgm:pt>
    <dgm:pt modelId="{EFF40BC2-87C1-584D-A24A-3094562FCEDB}" type="pres">
      <dgm:prSet presAssocID="{3760C6E6-B31F-9B44-94C6-A132D9EA515B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GB"/>
        </a:p>
      </dgm:t>
    </dgm:pt>
    <dgm:pt modelId="{0B09057C-C62E-AE4B-94ED-7F67A7DE6750}" type="pres">
      <dgm:prSet presAssocID="{60F78AFD-752D-BA4C-9DD4-0CB1F1477B93}" presName="Accent1" presStyleCnt="0"/>
      <dgm:spPr/>
    </dgm:pt>
    <dgm:pt modelId="{47B90CEB-D032-3849-988B-B1DA0C517D6B}" type="pres">
      <dgm:prSet presAssocID="{60F78AFD-752D-BA4C-9DD4-0CB1F1477B93}" presName="Accent" presStyleLbl="node1" presStyleIdx="0" presStyleCnt="3"/>
      <dgm:spPr/>
    </dgm:pt>
    <dgm:pt modelId="{0E244039-A15B-A44F-A4FD-406D9052DCED}" type="pres">
      <dgm:prSet presAssocID="{60F78AFD-752D-BA4C-9DD4-0CB1F1477B93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2045D19-70FB-4546-9E7B-45B8C018696D}" type="pres">
      <dgm:prSet presAssocID="{77A0B6EE-FBD6-AA4B-9D4F-3831F7A40580}" presName="Accent2" presStyleCnt="0"/>
      <dgm:spPr/>
    </dgm:pt>
    <dgm:pt modelId="{4CA096AA-312F-CA4B-ABF0-70E255047090}" type="pres">
      <dgm:prSet presAssocID="{77A0B6EE-FBD6-AA4B-9D4F-3831F7A40580}" presName="Accent" presStyleLbl="node1" presStyleIdx="1" presStyleCnt="3"/>
      <dgm:spPr/>
    </dgm:pt>
    <dgm:pt modelId="{3DB647F2-EB1F-D04E-8849-BCB421E296AB}" type="pres">
      <dgm:prSet presAssocID="{77A0B6EE-FBD6-AA4B-9D4F-3831F7A40580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D021F6-BE62-5649-8333-CD7AC413F0AC}" type="pres">
      <dgm:prSet presAssocID="{86754093-379E-0646-9FD0-E13713C4440F}" presName="Accent3" presStyleCnt="0"/>
      <dgm:spPr/>
    </dgm:pt>
    <dgm:pt modelId="{C656B986-1F99-7746-838A-50A6543429B2}" type="pres">
      <dgm:prSet presAssocID="{86754093-379E-0646-9FD0-E13713C4440F}" presName="Accent" presStyleLbl="node1" presStyleIdx="2" presStyleCnt="3"/>
      <dgm:spPr/>
    </dgm:pt>
    <dgm:pt modelId="{CC5A92A2-8B87-614B-BC8F-468CC79731F3}" type="pres">
      <dgm:prSet presAssocID="{86754093-379E-0646-9FD0-E13713C4440F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4445E26-81F2-4747-989B-4E41B44F5B01}" srcId="{3760C6E6-B31F-9B44-94C6-A132D9EA515B}" destId="{86754093-379E-0646-9FD0-E13713C4440F}" srcOrd="2" destOrd="0" parTransId="{83BEB151-DA20-2241-9E7F-903D5EADD481}" sibTransId="{0CD4F90C-56BE-9643-B455-FF6D1A943207}"/>
    <dgm:cxn modelId="{A709599F-1D16-6A45-97C3-B4F105B6A565}" srcId="{3760C6E6-B31F-9B44-94C6-A132D9EA515B}" destId="{60F78AFD-752D-BA4C-9DD4-0CB1F1477B93}" srcOrd="0" destOrd="0" parTransId="{50283B5B-C67F-4148-BC13-AB9D8665898E}" sibTransId="{D7F6FE76-8924-7D49-90CF-4704127F04F3}"/>
    <dgm:cxn modelId="{6D7B04FA-9C47-3648-97F2-6924225ADD7F}" type="presOf" srcId="{3760C6E6-B31F-9B44-94C6-A132D9EA515B}" destId="{EFF40BC2-87C1-584D-A24A-3094562FCEDB}" srcOrd="0" destOrd="0" presId="urn:microsoft.com/office/officeart/2009/layout/CircleArrowProcess"/>
    <dgm:cxn modelId="{71AFF52F-30A6-8C41-B4D2-6039A1E46495}" type="presOf" srcId="{60F78AFD-752D-BA4C-9DD4-0CB1F1477B93}" destId="{0E244039-A15B-A44F-A4FD-406D9052DCED}" srcOrd="0" destOrd="0" presId="urn:microsoft.com/office/officeart/2009/layout/CircleArrowProcess"/>
    <dgm:cxn modelId="{2BA2BD16-EB99-DD45-8193-F9CB3E2EC1F5}" srcId="{3760C6E6-B31F-9B44-94C6-A132D9EA515B}" destId="{77A0B6EE-FBD6-AA4B-9D4F-3831F7A40580}" srcOrd="1" destOrd="0" parTransId="{E637FA67-42A0-664B-A055-85FDB4DB657A}" sibTransId="{3A0CA651-AA07-2944-85F1-AAB518444360}"/>
    <dgm:cxn modelId="{60DA6E27-75FA-134D-9F21-B5620F40D8A8}" type="presOf" srcId="{86754093-379E-0646-9FD0-E13713C4440F}" destId="{CC5A92A2-8B87-614B-BC8F-468CC79731F3}" srcOrd="0" destOrd="0" presId="urn:microsoft.com/office/officeart/2009/layout/CircleArrowProcess"/>
    <dgm:cxn modelId="{35CC1593-C552-BF4A-8D4D-B86773593933}" type="presOf" srcId="{77A0B6EE-FBD6-AA4B-9D4F-3831F7A40580}" destId="{3DB647F2-EB1F-D04E-8849-BCB421E296AB}" srcOrd="0" destOrd="0" presId="urn:microsoft.com/office/officeart/2009/layout/CircleArrowProcess"/>
    <dgm:cxn modelId="{A100EF53-226E-F545-8927-C5DD27947297}" type="presParOf" srcId="{EFF40BC2-87C1-584D-A24A-3094562FCEDB}" destId="{0B09057C-C62E-AE4B-94ED-7F67A7DE6750}" srcOrd="0" destOrd="0" presId="urn:microsoft.com/office/officeart/2009/layout/CircleArrowProcess"/>
    <dgm:cxn modelId="{84B34744-086C-B245-A638-DC4470AE1166}" type="presParOf" srcId="{0B09057C-C62E-AE4B-94ED-7F67A7DE6750}" destId="{47B90CEB-D032-3849-988B-B1DA0C517D6B}" srcOrd="0" destOrd="0" presId="urn:microsoft.com/office/officeart/2009/layout/CircleArrowProcess"/>
    <dgm:cxn modelId="{B8187688-DA14-5245-B539-A7C717B711BA}" type="presParOf" srcId="{EFF40BC2-87C1-584D-A24A-3094562FCEDB}" destId="{0E244039-A15B-A44F-A4FD-406D9052DCED}" srcOrd="1" destOrd="0" presId="urn:microsoft.com/office/officeart/2009/layout/CircleArrowProcess"/>
    <dgm:cxn modelId="{DC5C6ADF-90C9-4C42-AC33-6E4750C3C92D}" type="presParOf" srcId="{EFF40BC2-87C1-584D-A24A-3094562FCEDB}" destId="{62045D19-70FB-4546-9E7B-45B8C018696D}" srcOrd="2" destOrd="0" presId="urn:microsoft.com/office/officeart/2009/layout/CircleArrowProcess"/>
    <dgm:cxn modelId="{0FD5595D-94C6-3047-BA7E-19C27708650B}" type="presParOf" srcId="{62045D19-70FB-4546-9E7B-45B8C018696D}" destId="{4CA096AA-312F-CA4B-ABF0-70E255047090}" srcOrd="0" destOrd="0" presId="urn:microsoft.com/office/officeart/2009/layout/CircleArrowProcess"/>
    <dgm:cxn modelId="{409C3D00-CA98-F24B-9A44-9B72B95AAD68}" type="presParOf" srcId="{EFF40BC2-87C1-584D-A24A-3094562FCEDB}" destId="{3DB647F2-EB1F-D04E-8849-BCB421E296AB}" srcOrd="3" destOrd="0" presId="urn:microsoft.com/office/officeart/2009/layout/CircleArrowProcess"/>
    <dgm:cxn modelId="{758B247C-2ABF-7947-98B0-EE656B835E58}" type="presParOf" srcId="{EFF40BC2-87C1-584D-A24A-3094562FCEDB}" destId="{EFD021F6-BE62-5649-8333-CD7AC413F0AC}" srcOrd="4" destOrd="0" presId="urn:microsoft.com/office/officeart/2009/layout/CircleArrowProcess"/>
    <dgm:cxn modelId="{467AC0E9-FE38-A040-AC40-A581740A1785}" type="presParOf" srcId="{EFD021F6-BE62-5649-8333-CD7AC413F0AC}" destId="{C656B986-1F99-7746-838A-50A6543429B2}" srcOrd="0" destOrd="0" presId="urn:microsoft.com/office/officeart/2009/layout/CircleArrowProcess"/>
    <dgm:cxn modelId="{A57A20A1-6783-134C-B7B7-E97A4D31367E}" type="presParOf" srcId="{EFF40BC2-87C1-584D-A24A-3094562FCEDB}" destId="{CC5A92A2-8B87-614B-BC8F-468CC79731F3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9EB48D5-CC02-534C-923A-CA167C2CB947}" type="doc">
      <dgm:prSet loTypeId="urn:microsoft.com/office/officeart/2005/8/layout/hierarchy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B5BD67E-1FCA-444B-B3AD-C2102BAB1844}">
      <dgm:prSet phldrT="[Text]"/>
      <dgm:spPr>
        <a:solidFill>
          <a:schemeClr val="bg2"/>
        </a:solidFill>
        <a:ln>
          <a:solidFill>
            <a:schemeClr val="bg2"/>
          </a:solidFill>
        </a:ln>
      </dgm:spPr>
      <dgm:t>
        <a:bodyPr/>
        <a:lstStyle/>
        <a:p>
          <a:r>
            <a:rPr lang="en-US" dirty="0" err="1" smtClean="0"/>
            <a:t>Kalliope</a:t>
          </a:r>
          <a:endParaRPr lang="en-US" dirty="0"/>
        </a:p>
      </dgm:t>
    </dgm:pt>
    <dgm:pt modelId="{F6E99EF4-7B6E-8C4A-9C48-F5B2F6A02F31}" type="parTrans" cxnId="{02D7946C-F6A5-4445-BF9F-682B82B8905A}">
      <dgm:prSet/>
      <dgm:spPr/>
      <dgm:t>
        <a:bodyPr/>
        <a:lstStyle/>
        <a:p>
          <a:endParaRPr lang="en-US"/>
        </a:p>
      </dgm:t>
    </dgm:pt>
    <dgm:pt modelId="{BD953F4F-AD80-9B4B-AAFF-2D6954853C2F}" type="sibTrans" cxnId="{02D7946C-F6A5-4445-BF9F-682B82B8905A}">
      <dgm:prSet/>
      <dgm:spPr/>
      <dgm:t>
        <a:bodyPr/>
        <a:lstStyle/>
        <a:p>
          <a:endParaRPr lang="en-US"/>
        </a:p>
      </dgm:t>
    </dgm:pt>
    <dgm:pt modelId="{4B9F2C70-63AB-404E-A2F5-340DC09A1F57}">
      <dgm:prSet phldrT="[Text]"/>
      <dgm:spPr>
        <a:solidFill>
          <a:schemeClr val="bg2"/>
        </a:solidFill>
        <a:ln>
          <a:solidFill>
            <a:schemeClr val="bg2"/>
          </a:solidFill>
        </a:ln>
      </dgm:spPr>
      <dgm:t>
        <a:bodyPr/>
        <a:lstStyle/>
        <a:p>
          <a:r>
            <a:rPr lang="en-US" dirty="0" err="1" smtClean="0"/>
            <a:t>Datenprovider</a:t>
          </a:r>
          <a:endParaRPr lang="en-US" dirty="0"/>
        </a:p>
      </dgm:t>
    </dgm:pt>
    <dgm:pt modelId="{4646C690-4C51-4646-87BF-CD45BAC157BA}" type="parTrans" cxnId="{9A2A2F6F-ECD1-4A48-9A7C-DD539097D749}">
      <dgm:prSet/>
      <dgm:spPr/>
      <dgm:t>
        <a:bodyPr/>
        <a:lstStyle/>
        <a:p>
          <a:endParaRPr lang="en-US"/>
        </a:p>
      </dgm:t>
    </dgm:pt>
    <dgm:pt modelId="{4AD089AB-595E-F747-84B5-4E4704117B33}" type="sibTrans" cxnId="{9A2A2F6F-ECD1-4A48-9A7C-DD539097D749}">
      <dgm:prSet/>
      <dgm:spPr/>
      <dgm:t>
        <a:bodyPr/>
        <a:lstStyle/>
        <a:p>
          <a:endParaRPr lang="en-US"/>
        </a:p>
      </dgm:t>
    </dgm:pt>
    <dgm:pt modelId="{DAC6927C-D8D4-7F42-B73F-A989A812541A}">
      <dgm:prSet phldrT="[Text]"/>
      <dgm:spPr>
        <a:solidFill>
          <a:schemeClr val="bg2"/>
        </a:solidFill>
        <a:ln>
          <a:solidFill>
            <a:schemeClr val="bg2"/>
          </a:solidFill>
        </a:ln>
      </dgm:spPr>
      <dgm:t>
        <a:bodyPr/>
        <a:lstStyle/>
        <a:p>
          <a:r>
            <a:rPr lang="en-US" dirty="0" err="1" smtClean="0"/>
            <a:t>Einmalige</a:t>
          </a:r>
          <a:r>
            <a:rPr lang="en-US" dirty="0" smtClean="0"/>
            <a:t> </a:t>
          </a:r>
          <a:r>
            <a:rPr lang="en-US" dirty="0" err="1" smtClean="0"/>
            <a:t>Bereitstellung</a:t>
          </a:r>
          <a:endParaRPr lang="en-US" dirty="0"/>
        </a:p>
      </dgm:t>
    </dgm:pt>
    <dgm:pt modelId="{9A07D652-FA25-DB46-B937-77C08CF19BD2}" type="parTrans" cxnId="{B2392E6D-054E-FF41-BDE3-9C43CE4755E3}">
      <dgm:prSet/>
      <dgm:spPr/>
      <dgm:t>
        <a:bodyPr/>
        <a:lstStyle/>
        <a:p>
          <a:endParaRPr lang="en-US"/>
        </a:p>
      </dgm:t>
    </dgm:pt>
    <dgm:pt modelId="{F8425949-F3A8-664B-9D8E-87C71EFAF9D4}" type="sibTrans" cxnId="{B2392E6D-054E-FF41-BDE3-9C43CE4755E3}">
      <dgm:prSet/>
      <dgm:spPr/>
      <dgm:t>
        <a:bodyPr/>
        <a:lstStyle/>
        <a:p>
          <a:endParaRPr lang="en-US"/>
        </a:p>
      </dgm:t>
    </dgm:pt>
    <dgm:pt modelId="{D3DDCCD9-3682-6841-B6C3-95590993BCB6}">
      <dgm:prSet phldrT="[Text]"/>
      <dgm:spPr>
        <a:solidFill>
          <a:schemeClr val="bg2"/>
        </a:solidFill>
        <a:ln>
          <a:solidFill>
            <a:schemeClr val="bg2"/>
          </a:solidFill>
        </a:ln>
      </dgm:spPr>
      <dgm:t>
        <a:bodyPr/>
        <a:lstStyle/>
        <a:p>
          <a:r>
            <a:rPr lang="en-US" dirty="0" err="1" smtClean="0"/>
            <a:t>Wiederholte</a:t>
          </a:r>
          <a:r>
            <a:rPr lang="en-US" dirty="0" smtClean="0"/>
            <a:t> </a:t>
          </a:r>
          <a:r>
            <a:rPr lang="en-US" dirty="0" err="1" smtClean="0"/>
            <a:t>Bereitstellung</a:t>
          </a:r>
          <a:endParaRPr lang="en-US" dirty="0"/>
        </a:p>
      </dgm:t>
    </dgm:pt>
    <dgm:pt modelId="{882C1AD9-4528-CA4F-9C5B-A87DBA431B6F}" type="parTrans" cxnId="{6D8F4A3A-26A0-0D42-B72A-4CD2D54D7FC1}">
      <dgm:prSet/>
      <dgm:spPr/>
      <dgm:t>
        <a:bodyPr/>
        <a:lstStyle/>
        <a:p>
          <a:endParaRPr lang="en-US"/>
        </a:p>
      </dgm:t>
    </dgm:pt>
    <dgm:pt modelId="{C9084D49-DE2C-8B43-83C1-AD8F146CC97A}" type="sibTrans" cxnId="{6D8F4A3A-26A0-0D42-B72A-4CD2D54D7FC1}">
      <dgm:prSet/>
      <dgm:spPr/>
      <dgm:t>
        <a:bodyPr/>
        <a:lstStyle/>
        <a:p>
          <a:endParaRPr lang="en-US"/>
        </a:p>
      </dgm:t>
    </dgm:pt>
    <dgm:pt modelId="{2A7240CE-0D08-E443-80C8-1457BA4F9FD2}">
      <dgm:prSet phldrT="[Text]"/>
      <dgm:spPr>
        <a:solidFill>
          <a:schemeClr val="bg2"/>
        </a:solidFill>
        <a:ln>
          <a:solidFill>
            <a:schemeClr val="bg2"/>
          </a:solidFill>
        </a:ln>
      </dgm:spPr>
      <dgm:t>
        <a:bodyPr/>
        <a:lstStyle/>
        <a:p>
          <a:r>
            <a:rPr lang="en-US" dirty="0" err="1" smtClean="0"/>
            <a:t>Arbeitsgruppen</a:t>
          </a:r>
          <a:endParaRPr lang="en-US" dirty="0"/>
        </a:p>
      </dgm:t>
    </dgm:pt>
    <dgm:pt modelId="{CAC21425-1738-584E-9CB0-A8A083F968C4}">
      <dgm:prSet phldrT="[Text]"/>
      <dgm:spPr>
        <a:solidFill>
          <a:schemeClr val="bg2"/>
        </a:solidFill>
        <a:ln>
          <a:solidFill>
            <a:schemeClr val="bg2"/>
          </a:solidFill>
        </a:ln>
      </dgm:spPr>
      <dgm:t>
        <a:bodyPr/>
        <a:lstStyle/>
        <a:p>
          <a:r>
            <a:rPr lang="en-US" dirty="0" err="1" smtClean="0"/>
            <a:t>Präsidium</a:t>
          </a:r>
          <a:endParaRPr lang="en-US" dirty="0"/>
        </a:p>
      </dgm:t>
    </dgm:pt>
    <dgm:pt modelId="{EFD7A439-3BB1-4D43-BC8E-D895B8DE1B0A}">
      <dgm:prSet phldrT="[Text]"/>
      <dgm:spPr>
        <a:solidFill>
          <a:schemeClr val="bg2"/>
        </a:solidFill>
        <a:ln>
          <a:solidFill>
            <a:schemeClr val="bg2"/>
          </a:solidFill>
        </a:ln>
      </dgm:spPr>
      <dgm:t>
        <a:bodyPr/>
        <a:lstStyle/>
        <a:p>
          <a:r>
            <a:rPr lang="en-US" dirty="0" err="1" smtClean="0"/>
            <a:t>Ständige</a:t>
          </a:r>
          <a:r>
            <a:rPr lang="en-US" dirty="0" smtClean="0"/>
            <a:t> </a:t>
          </a:r>
          <a:r>
            <a:rPr lang="en-US" dirty="0" err="1" smtClean="0"/>
            <a:t>Konferenz</a:t>
          </a:r>
          <a:endParaRPr lang="en-US" dirty="0"/>
        </a:p>
      </dgm:t>
    </dgm:pt>
    <dgm:pt modelId="{E2BA313E-EFC8-1B4E-95A6-F46922CC7222}">
      <dgm:prSet phldrT="[Text]"/>
      <dgm:spPr>
        <a:solidFill>
          <a:schemeClr val="bg2"/>
        </a:solidFill>
        <a:ln>
          <a:solidFill>
            <a:schemeClr val="bg2"/>
          </a:solidFill>
        </a:ln>
      </dgm:spPr>
      <dgm:t>
        <a:bodyPr/>
        <a:lstStyle/>
        <a:p>
          <a:r>
            <a:rPr lang="en-US" dirty="0" err="1" smtClean="0"/>
            <a:t>Verbund</a:t>
          </a:r>
          <a:endParaRPr lang="en-US" dirty="0"/>
        </a:p>
      </dgm:t>
    </dgm:pt>
    <dgm:pt modelId="{34D7C5CE-9AB3-2E41-8724-D06572690434}" type="sibTrans" cxnId="{0E3F5707-A23C-344A-86D5-F5B5B5336D7B}">
      <dgm:prSet/>
      <dgm:spPr/>
      <dgm:t>
        <a:bodyPr/>
        <a:lstStyle/>
        <a:p>
          <a:endParaRPr lang="en-US"/>
        </a:p>
      </dgm:t>
    </dgm:pt>
    <dgm:pt modelId="{4DD94A31-394E-AF4F-B8B6-3D848E38521F}" type="parTrans" cxnId="{0E3F5707-A23C-344A-86D5-F5B5B5336D7B}">
      <dgm:prSet/>
      <dgm:spPr/>
      <dgm:t>
        <a:bodyPr/>
        <a:lstStyle/>
        <a:p>
          <a:endParaRPr lang="en-US"/>
        </a:p>
      </dgm:t>
    </dgm:pt>
    <dgm:pt modelId="{1AD68BA6-77DB-1B4B-BFB5-99F1EE3AC52C}" type="sibTrans" cxnId="{B90A59B8-85E1-B04A-A1B1-D015A508AA98}">
      <dgm:prSet/>
      <dgm:spPr/>
      <dgm:t>
        <a:bodyPr/>
        <a:lstStyle/>
        <a:p>
          <a:endParaRPr lang="en-US"/>
        </a:p>
      </dgm:t>
    </dgm:pt>
    <dgm:pt modelId="{37402809-86B3-C448-92C7-5EA775231C4A}" type="parTrans" cxnId="{B90A59B8-85E1-B04A-A1B1-D015A508AA98}">
      <dgm:prSet/>
      <dgm:spPr/>
      <dgm:t>
        <a:bodyPr/>
        <a:lstStyle/>
        <a:p>
          <a:endParaRPr lang="en-US"/>
        </a:p>
      </dgm:t>
    </dgm:pt>
    <dgm:pt modelId="{FC67ADAD-1288-8942-ABC7-47F13DD745C6}" type="sibTrans" cxnId="{A1C6312C-FAF2-9C4D-BD39-2D52A266DB0C}">
      <dgm:prSet/>
      <dgm:spPr/>
      <dgm:t>
        <a:bodyPr/>
        <a:lstStyle/>
        <a:p>
          <a:endParaRPr lang="en-US"/>
        </a:p>
      </dgm:t>
    </dgm:pt>
    <dgm:pt modelId="{2EEF48AC-A51C-6A47-8A60-2F71A2F95CC9}" type="parTrans" cxnId="{A1C6312C-FAF2-9C4D-BD39-2D52A266DB0C}">
      <dgm:prSet/>
      <dgm:spPr/>
      <dgm:t>
        <a:bodyPr/>
        <a:lstStyle/>
        <a:p>
          <a:endParaRPr lang="en-US"/>
        </a:p>
      </dgm:t>
    </dgm:pt>
    <dgm:pt modelId="{4BAF36F4-6B15-C14D-B6B0-CE156781D77E}" type="sibTrans" cxnId="{4A921DB4-7B9C-784C-989A-4292DA012A70}">
      <dgm:prSet/>
      <dgm:spPr/>
      <dgm:t>
        <a:bodyPr/>
        <a:lstStyle/>
        <a:p>
          <a:endParaRPr lang="en-US"/>
        </a:p>
      </dgm:t>
    </dgm:pt>
    <dgm:pt modelId="{91A6C2BC-7290-E749-9BA7-D49E2485BA17}" type="parTrans" cxnId="{4A921DB4-7B9C-784C-989A-4292DA012A70}">
      <dgm:prSet/>
      <dgm:spPr/>
      <dgm:t>
        <a:bodyPr/>
        <a:lstStyle/>
        <a:p>
          <a:endParaRPr lang="en-US"/>
        </a:p>
      </dgm:t>
    </dgm:pt>
    <dgm:pt modelId="{4697F23A-10C3-A04C-B785-76B808C659EF}" type="pres">
      <dgm:prSet presAssocID="{79EB48D5-CC02-534C-923A-CA167C2CB947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DA5325C-E639-7A4E-84E7-F1945A34756A}" type="pres">
      <dgm:prSet presAssocID="{9B5BD67E-1FCA-444B-B3AD-C2102BAB1844}" presName="vertOne" presStyleCnt="0"/>
      <dgm:spPr/>
    </dgm:pt>
    <dgm:pt modelId="{704E373C-1BF4-C44F-AF5B-28E02360FBF4}" type="pres">
      <dgm:prSet presAssocID="{9B5BD67E-1FCA-444B-B3AD-C2102BAB1844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0175964-1254-394D-ABCF-17194AFC6EE7}" type="pres">
      <dgm:prSet presAssocID="{9B5BD67E-1FCA-444B-B3AD-C2102BAB1844}" presName="parTransOne" presStyleCnt="0"/>
      <dgm:spPr/>
    </dgm:pt>
    <dgm:pt modelId="{5FDA5858-A157-4842-9F3E-8F71C5F649D1}" type="pres">
      <dgm:prSet presAssocID="{9B5BD67E-1FCA-444B-B3AD-C2102BAB1844}" presName="horzOne" presStyleCnt="0"/>
      <dgm:spPr/>
    </dgm:pt>
    <dgm:pt modelId="{1B0A0744-73A4-F545-8E18-28F6BAE90393}" type="pres">
      <dgm:prSet presAssocID="{E2BA313E-EFC8-1B4E-95A6-F46922CC7222}" presName="vertTwo" presStyleCnt="0"/>
      <dgm:spPr/>
    </dgm:pt>
    <dgm:pt modelId="{C573DA19-72B9-1C48-8932-CE9F29375D73}" type="pres">
      <dgm:prSet presAssocID="{E2BA313E-EFC8-1B4E-95A6-F46922CC7222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CB8B3DC-3B56-6242-8885-14107F1F1696}" type="pres">
      <dgm:prSet presAssocID="{E2BA313E-EFC8-1B4E-95A6-F46922CC7222}" presName="parTransTwo" presStyleCnt="0"/>
      <dgm:spPr/>
    </dgm:pt>
    <dgm:pt modelId="{77711CAF-9263-424D-AA47-63181A5C8C0A}" type="pres">
      <dgm:prSet presAssocID="{E2BA313E-EFC8-1B4E-95A6-F46922CC7222}" presName="horzTwo" presStyleCnt="0"/>
      <dgm:spPr/>
    </dgm:pt>
    <dgm:pt modelId="{51255BE3-5DC3-B74C-BC14-B6BAACBC6EFA}" type="pres">
      <dgm:prSet presAssocID="{EFD7A439-3BB1-4D43-BC8E-D895B8DE1B0A}" presName="vertThree" presStyleCnt="0"/>
      <dgm:spPr/>
    </dgm:pt>
    <dgm:pt modelId="{8317F598-D7B9-3846-A6F4-0E4122EC0913}" type="pres">
      <dgm:prSet presAssocID="{EFD7A439-3BB1-4D43-BC8E-D895B8DE1B0A}" presName="txThree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8C38373-15B5-744E-BABB-DEFF51021F7A}" type="pres">
      <dgm:prSet presAssocID="{EFD7A439-3BB1-4D43-BC8E-D895B8DE1B0A}" presName="horzThree" presStyleCnt="0"/>
      <dgm:spPr/>
    </dgm:pt>
    <dgm:pt modelId="{4447FCBF-3B7A-4141-A771-5528B9B3CA9B}" type="pres">
      <dgm:prSet presAssocID="{4BAF36F4-6B15-C14D-B6B0-CE156781D77E}" presName="sibSpaceThree" presStyleCnt="0"/>
      <dgm:spPr/>
    </dgm:pt>
    <dgm:pt modelId="{39438EDF-FCEC-B74E-A41E-22D2719105BE}" type="pres">
      <dgm:prSet presAssocID="{CAC21425-1738-584E-9CB0-A8A083F968C4}" presName="vertThree" presStyleCnt="0"/>
      <dgm:spPr/>
    </dgm:pt>
    <dgm:pt modelId="{CBB385B8-0404-904C-BFEB-5C07127023B7}" type="pres">
      <dgm:prSet presAssocID="{CAC21425-1738-584E-9CB0-A8A083F968C4}" presName="txThree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2B3A35A-E84D-3D4A-AD91-148B57501A95}" type="pres">
      <dgm:prSet presAssocID="{CAC21425-1738-584E-9CB0-A8A083F968C4}" presName="horzThree" presStyleCnt="0"/>
      <dgm:spPr/>
    </dgm:pt>
    <dgm:pt modelId="{0348DDA1-0436-9343-9688-4EFC66249700}" type="pres">
      <dgm:prSet presAssocID="{FC67ADAD-1288-8942-ABC7-47F13DD745C6}" presName="sibSpaceThree" presStyleCnt="0"/>
      <dgm:spPr/>
    </dgm:pt>
    <dgm:pt modelId="{C4935650-CA33-7B41-8BF0-394AAB714F5D}" type="pres">
      <dgm:prSet presAssocID="{2A7240CE-0D08-E443-80C8-1457BA4F9FD2}" presName="vertThree" presStyleCnt="0"/>
      <dgm:spPr/>
    </dgm:pt>
    <dgm:pt modelId="{F10FBEAB-A5AB-9C4E-8C65-64716FD1754E}" type="pres">
      <dgm:prSet presAssocID="{2A7240CE-0D08-E443-80C8-1457BA4F9FD2}" presName="txThree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D921B4D-856C-8046-AC34-49DC49C5369F}" type="pres">
      <dgm:prSet presAssocID="{2A7240CE-0D08-E443-80C8-1457BA4F9FD2}" presName="horzThree" presStyleCnt="0"/>
      <dgm:spPr/>
    </dgm:pt>
    <dgm:pt modelId="{B3A51F76-9D35-AE48-9C14-84F86D400D34}" type="pres">
      <dgm:prSet presAssocID="{34D7C5CE-9AB3-2E41-8724-D06572690434}" presName="sibSpaceTwo" presStyleCnt="0"/>
      <dgm:spPr/>
    </dgm:pt>
    <dgm:pt modelId="{AB0324F0-0094-0D48-BFA4-B3AEDCBE9F28}" type="pres">
      <dgm:prSet presAssocID="{4B9F2C70-63AB-404E-A2F5-340DC09A1F57}" presName="vertTwo" presStyleCnt="0"/>
      <dgm:spPr/>
    </dgm:pt>
    <dgm:pt modelId="{0230CBB3-1D69-484F-951D-CE0BAA3F818C}" type="pres">
      <dgm:prSet presAssocID="{4B9F2C70-63AB-404E-A2F5-340DC09A1F57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D737F8C-A105-7D4A-B82C-00CFD3D369AF}" type="pres">
      <dgm:prSet presAssocID="{4B9F2C70-63AB-404E-A2F5-340DC09A1F57}" presName="parTransTwo" presStyleCnt="0"/>
      <dgm:spPr/>
    </dgm:pt>
    <dgm:pt modelId="{60F5758C-5438-F846-BCBA-A6BA90418F47}" type="pres">
      <dgm:prSet presAssocID="{4B9F2C70-63AB-404E-A2F5-340DC09A1F57}" presName="horzTwo" presStyleCnt="0"/>
      <dgm:spPr/>
    </dgm:pt>
    <dgm:pt modelId="{E22F4C49-15F5-FC4D-9C6A-27901B600642}" type="pres">
      <dgm:prSet presAssocID="{DAC6927C-D8D4-7F42-B73F-A989A812541A}" presName="vertThree" presStyleCnt="0"/>
      <dgm:spPr/>
    </dgm:pt>
    <dgm:pt modelId="{72A9D4CE-AFC6-8340-85FC-9F0446FE4472}" type="pres">
      <dgm:prSet presAssocID="{DAC6927C-D8D4-7F42-B73F-A989A812541A}" presName="txThree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8B2504D-BF6B-644A-941B-DBE823393438}" type="pres">
      <dgm:prSet presAssocID="{DAC6927C-D8D4-7F42-B73F-A989A812541A}" presName="horzThree" presStyleCnt="0"/>
      <dgm:spPr/>
    </dgm:pt>
    <dgm:pt modelId="{5D7D9BA3-00B7-D149-93DE-13A22A990C1D}" type="pres">
      <dgm:prSet presAssocID="{F8425949-F3A8-664B-9D8E-87C71EFAF9D4}" presName="sibSpaceThree" presStyleCnt="0"/>
      <dgm:spPr/>
    </dgm:pt>
    <dgm:pt modelId="{E116AB0F-B298-754D-B307-0343E6511D02}" type="pres">
      <dgm:prSet presAssocID="{D3DDCCD9-3682-6841-B6C3-95590993BCB6}" presName="vertThree" presStyleCnt="0"/>
      <dgm:spPr/>
    </dgm:pt>
    <dgm:pt modelId="{4EE7A15B-C5AA-DE43-9BE9-2F3AC02942BE}" type="pres">
      <dgm:prSet presAssocID="{D3DDCCD9-3682-6841-B6C3-95590993BCB6}" presName="txThree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80F9374-BF90-A241-B660-73D6159C161C}" type="pres">
      <dgm:prSet presAssocID="{D3DDCCD9-3682-6841-B6C3-95590993BCB6}" presName="horzThree" presStyleCnt="0"/>
      <dgm:spPr/>
    </dgm:pt>
  </dgm:ptLst>
  <dgm:cxnLst>
    <dgm:cxn modelId="{B90A59B8-85E1-B04A-A1B1-D015A508AA98}" srcId="{E2BA313E-EFC8-1B4E-95A6-F46922CC7222}" destId="{2A7240CE-0D08-E443-80C8-1457BA4F9FD2}" srcOrd="2" destOrd="0" parTransId="{37402809-86B3-C448-92C7-5EA775231C4A}" sibTransId="{1AD68BA6-77DB-1B4B-BFB5-99F1EE3AC52C}"/>
    <dgm:cxn modelId="{0C105287-45F5-5E48-AC91-058A7AFE999C}" type="presOf" srcId="{9B5BD67E-1FCA-444B-B3AD-C2102BAB1844}" destId="{704E373C-1BF4-C44F-AF5B-28E02360FBF4}" srcOrd="0" destOrd="0" presId="urn:microsoft.com/office/officeart/2005/8/layout/hierarchy4"/>
    <dgm:cxn modelId="{681AC3CE-DD31-354A-A17D-799D805B063E}" type="presOf" srcId="{4B9F2C70-63AB-404E-A2F5-340DC09A1F57}" destId="{0230CBB3-1D69-484F-951D-CE0BAA3F818C}" srcOrd="0" destOrd="0" presId="urn:microsoft.com/office/officeart/2005/8/layout/hierarchy4"/>
    <dgm:cxn modelId="{55E25EE6-19CA-804E-9F4A-3EE14327D82C}" type="presOf" srcId="{79EB48D5-CC02-534C-923A-CA167C2CB947}" destId="{4697F23A-10C3-A04C-B785-76B808C659EF}" srcOrd="0" destOrd="0" presId="urn:microsoft.com/office/officeart/2005/8/layout/hierarchy4"/>
    <dgm:cxn modelId="{A1C6312C-FAF2-9C4D-BD39-2D52A266DB0C}" srcId="{E2BA313E-EFC8-1B4E-95A6-F46922CC7222}" destId="{CAC21425-1738-584E-9CB0-A8A083F968C4}" srcOrd="1" destOrd="0" parTransId="{2EEF48AC-A51C-6A47-8A60-2F71A2F95CC9}" sibTransId="{FC67ADAD-1288-8942-ABC7-47F13DD745C6}"/>
    <dgm:cxn modelId="{B3956FF6-8330-6042-8046-B4AC78621C97}" type="presOf" srcId="{EFD7A439-3BB1-4D43-BC8E-D895B8DE1B0A}" destId="{8317F598-D7B9-3846-A6F4-0E4122EC0913}" srcOrd="0" destOrd="0" presId="urn:microsoft.com/office/officeart/2005/8/layout/hierarchy4"/>
    <dgm:cxn modelId="{B2392E6D-054E-FF41-BDE3-9C43CE4755E3}" srcId="{4B9F2C70-63AB-404E-A2F5-340DC09A1F57}" destId="{DAC6927C-D8D4-7F42-B73F-A989A812541A}" srcOrd="0" destOrd="0" parTransId="{9A07D652-FA25-DB46-B937-77C08CF19BD2}" sibTransId="{F8425949-F3A8-664B-9D8E-87C71EFAF9D4}"/>
    <dgm:cxn modelId="{90D2A11A-0BEB-014E-835B-97131A58AAAE}" type="presOf" srcId="{2A7240CE-0D08-E443-80C8-1457BA4F9FD2}" destId="{F10FBEAB-A5AB-9C4E-8C65-64716FD1754E}" srcOrd="0" destOrd="0" presId="urn:microsoft.com/office/officeart/2005/8/layout/hierarchy4"/>
    <dgm:cxn modelId="{496F7E3F-AE4D-B542-B1D9-D4A78C8749DA}" type="presOf" srcId="{D3DDCCD9-3682-6841-B6C3-95590993BCB6}" destId="{4EE7A15B-C5AA-DE43-9BE9-2F3AC02942BE}" srcOrd="0" destOrd="0" presId="urn:microsoft.com/office/officeart/2005/8/layout/hierarchy4"/>
    <dgm:cxn modelId="{D4D18B60-27CC-A544-8C4F-6F6FEF81A7BA}" type="presOf" srcId="{CAC21425-1738-584E-9CB0-A8A083F968C4}" destId="{CBB385B8-0404-904C-BFEB-5C07127023B7}" srcOrd="0" destOrd="0" presId="urn:microsoft.com/office/officeart/2005/8/layout/hierarchy4"/>
    <dgm:cxn modelId="{9A2A2F6F-ECD1-4A48-9A7C-DD539097D749}" srcId="{9B5BD67E-1FCA-444B-B3AD-C2102BAB1844}" destId="{4B9F2C70-63AB-404E-A2F5-340DC09A1F57}" srcOrd="1" destOrd="0" parTransId="{4646C690-4C51-4646-87BF-CD45BAC157BA}" sibTransId="{4AD089AB-595E-F747-84B5-4E4704117B33}"/>
    <dgm:cxn modelId="{DD16DB29-D262-E943-9811-45B85BCE3367}" type="presOf" srcId="{E2BA313E-EFC8-1B4E-95A6-F46922CC7222}" destId="{C573DA19-72B9-1C48-8932-CE9F29375D73}" srcOrd="0" destOrd="0" presId="urn:microsoft.com/office/officeart/2005/8/layout/hierarchy4"/>
    <dgm:cxn modelId="{B52BCC69-AABF-5D4E-8B1E-DB2F79FFF92C}" type="presOf" srcId="{DAC6927C-D8D4-7F42-B73F-A989A812541A}" destId="{72A9D4CE-AFC6-8340-85FC-9F0446FE4472}" srcOrd="0" destOrd="0" presId="urn:microsoft.com/office/officeart/2005/8/layout/hierarchy4"/>
    <dgm:cxn modelId="{6D8F4A3A-26A0-0D42-B72A-4CD2D54D7FC1}" srcId="{4B9F2C70-63AB-404E-A2F5-340DC09A1F57}" destId="{D3DDCCD9-3682-6841-B6C3-95590993BCB6}" srcOrd="1" destOrd="0" parTransId="{882C1AD9-4528-CA4F-9C5B-A87DBA431B6F}" sibTransId="{C9084D49-DE2C-8B43-83C1-AD8F146CC97A}"/>
    <dgm:cxn modelId="{4A921DB4-7B9C-784C-989A-4292DA012A70}" srcId="{E2BA313E-EFC8-1B4E-95A6-F46922CC7222}" destId="{EFD7A439-3BB1-4D43-BC8E-D895B8DE1B0A}" srcOrd="0" destOrd="0" parTransId="{91A6C2BC-7290-E749-9BA7-D49E2485BA17}" sibTransId="{4BAF36F4-6B15-C14D-B6B0-CE156781D77E}"/>
    <dgm:cxn modelId="{02D7946C-F6A5-4445-BF9F-682B82B8905A}" srcId="{79EB48D5-CC02-534C-923A-CA167C2CB947}" destId="{9B5BD67E-1FCA-444B-B3AD-C2102BAB1844}" srcOrd="0" destOrd="0" parTransId="{F6E99EF4-7B6E-8C4A-9C48-F5B2F6A02F31}" sibTransId="{BD953F4F-AD80-9B4B-AAFF-2D6954853C2F}"/>
    <dgm:cxn modelId="{0E3F5707-A23C-344A-86D5-F5B5B5336D7B}" srcId="{9B5BD67E-1FCA-444B-B3AD-C2102BAB1844}" destId="{E2BA313E-EFC8-1B4E-95A6-F46922CC7222}" srcOrd="0" destOrd="0" parTransId="{4DD94A31-394E-AF4F-B8B6-3D848E38521F}" sibTransId="{34D7C5CE-9AB3-2E41-8724-D06572690434}"/>
    <dgm:cxn modelId="{FCAFF223-EB21-7943-B5FC-536E37BECFF1}" type="presParOf" srcId="{4697F23A-10C3-A04C-B785-76B808C659EF}" destId="{DDA5325C-E639-7A4E-84E7-F1945A34756A}" srcOrd="0" destOrd="0" presId="urn:microsoft.com/office/officeart/2005/8/layout/hierarchy4"/>
    <dgm:cxn modelId="{5F902BDD-B23B-7D44-9AF4-BA094D32B6C7}" type="presParOf" srcId="{DDA5325C-E639-7A4E-84E7-F1945A34756A}" destId="{704E373C-1BF4-C44F-AF5B-28E02360FBF4}" srcOrd="0" destOrd="0" presId="urn:microsoft.com/office/officeart/2005/8/layout/hierarchy4"/>
    <dgm:cxn modelId="{0D098215-FE12-CE48-98EB-0239F3310ABD}" type="presParOf" srcId="{DDA5325C-E639-7A4E-84E7-F1945A34756A}" destId="{40175964-1254-394D-ABCF-17194AFC6EE7}" srcOrd="1" destOrd="0" presId="urn:microsoft.com/office/officeart/2005/8/layout/hierarchy4"/>
    <dgm:cxn modelId="{193177F8-137F-5946-A813-70EE844E6202}" type="presParOf" srcId="{DDA5325C-E639-7A4E-84E7-F1945A34756A}" destId="{5FDA5858-A157-4842-9F3E-8F71C5F649D1}" srcOrd="2" destOrd="0" presId="urn:microsoft.com/office/officeart/2005/8/layout/hierarchy4"/>
    <dgm:cxn modelId="{DCE6A19D-3193-F749-B365-AB0BE7264545}" type="presParOf" srcId="{5FDA5858-A157-4842-9F3E-8F71C5F649D1}" destId="{1B0A0744-73A4-F545-8E18-28F6BAE90393}" srcOrd="0" destOrd="0" presId="urn:microsoft.com/office/officeart/2005/8/layout/hierarchy4"/>
    <dgm:cxn modelId="{E8D87D3A-CD59-9445-A26C-56D40A9ADFED}" type="presParOf" srcId="{1B0A0744-73A4-F545-8E18-28F6BAE90393}" destId="{C573DA19-72B9-1C48-8932-CE9F29375D73}" srcOrd="0" destOrd="0" presId="urn:microsoft.com/office/officeart/2005/8/layout/hierarchy4"/>
    <dgm:cxn modelId="{8C5F5D3E-CD29-4A46-9772-7F5CD8CB82A0}" type="presParOf" srcId="{1B0A0744-73A4-F545-8E18-28F6BAE90393}" destId="{1CB8B3DC-3B56-6242-8885-14107F1F1696}" srcOrd="1" destOrd="0" presId="urn:microsoft.com/office/officeart/2005/8/layout/hierarchy4"/>
    <dgm:cxn modelId="{80A66473-9D17-854F-81F8-57E9CBEFC241}" type="presParOf" srcId="{1B0A0744-73A4-F545-8E18-28F6BAE90393}" destId="{77711CAF-9263-424D-AA47-63181A5C8C0A}" srcOrd="2" destOrd="0" presId="urn:microsoft.com/office/officeart/2005/8/layout/hierarchy4"/>
    <dgm:cxn modelId="{10BAE962-3C48-F243-9DBD-0695441D98FD}" type="presParOf" srcId="{77711CAF-9263-424D-AA47-63181A5C8C0A}" destId="{51255BE3-5DC3-B74C-BC14-B6BAACBC6EFA}" srcOrd="0" destOrd="0" presId="urn:microsoft.com/office/officeart/2005/8/layout/hierarchy4"/>
    <dgm:cxn modelId="{7BD4FB9F-1502-D74B-BB9F-FFC59569075D}" type="presParOf" srcId="{51255BE3-5DC3-B74C-BC14-B6BAACBC6EFA}" destId="{8317F598-D7B9-3846-A6F4-0E4122EC0913}" srcOrd="0" destOrd="0" presId="urn:microsoft.com/office/officeart/2005/8/layout/hierarchy4"/>
    <dgm:cxn modelId="{B7AEDC0A-66D2-1040-8915-426E7B4193D6}" type="presParOf" srcId="{51255BE3-5DC3-B74C-BC14-B6BAACBC6EFA}" destId="{78C38373-15B5-744E-BABB-DEFF51021F7A}" srcOrd="1" destOrd="0" presId="urn:microsoft.com/office/officeart/2005/8/layout/hierarchy4"/>
    <dgm:cxn modelId="{B5A713F4-784D-6E46-AD0A-A517D3546528}" type="presParOf" srcId="{77711CAF-9263-424D-AA47-63181A5C8C0A}" destId="{4447FCBF-3B7A-4141-A771-5528B9B3CA9B}" srcOrd="1" destOrd="0" presId="urn:microsoft.com/office/officeart/2005/8/layout/hierarchy4"/>
    <dgm:cxn modelId="{F0E38763-9A71-6D4C-AA22-7526AA2E1AD0}" type="presParOf" srcId="{77711CAF-9263-424D-AA47-63181A5C8C0A}" destId="{39438EDF-FCEC-B74E-A41E-22D2719105BE}" srcOrd="2" destOrd="0" presId="urn:microsoft.com/office/officeart/2005/8/layout/hierarchy4"/>
    <dgm:cxn modelId="{B5C2BEB0-091C-6D40-A933-26CA23800F33}" type="presParOf" srcId="{39438EDF-FCEC-B74E-A41E-22D2719105BE}" destId="{CBB385B8-0404-904C-BFEB-5C07127023B7}" srcOrd="0" destOrd="0" presId="urn:microsoft.com/office/officeart/2005/8/layout/hierarchy4"/>
    <dgm:cxn modelId="{B17AF0EA-9A6F-D245-A302-AF7079571F01}" type="presParOf" srcId="{39438EDF-FCEC-B74E-A41E-22D2719105BE}" destId="{22B3A35A-E84D-3D4A-AD91-148B57501A95}" srcOrd="1" destOrd="0" presId="urn:microsoft.com/office/officeart/2005/8/layout/hierarchy4"/>
    <dgm:cxn modelId="{B68AD98E-9F7B-A34D-BF52-14DBD5C4B3B6}" type="presParOf" srcId="{77711CAF-9263-424D-AA47-63181A5C8C0A}" destId="{0348DDA1-0436-9343-9688-4EFC66249700}" srcOrd="3" destOrd="0" presId="urn:microsoft.com/office/officeart/2005/8/layout/hierarchy4"/>
    <dgm:cxn modelId="{006751BB-1357-874B-A133-78EBEA3ECD8E}" type="presParOf" srcId="{77711CAF-9263-424D-AA47-63181A5C8C0A}" destId="{C4935650-CA33-7B41-8BF0-394AAB714F5D}" srcOrd="4" destOrd="0" presId="urn:microsoft.com/office/officeart/2005/8/layout/hierarchy4"/>
    <dgm:cxn modelId="{BCE58FFE-B3CD-934C-9797-D105A5474815}" type="presParOf" srcId="{C4935650-CA33-7B41-8BF0-394AAB714F5D}" destId="{F10FBEAB-A5AB-9C4E-8C65-64716FD1754E}" srcOrd="0" destOrd="0" presId="urn:microsoft.com/office/officeart/2005/8/layout/hierarchy4"/>
    <dgm:cxn modelId="{9108CB47-8180-4C4F-933D-470BDA9BBBBC}" type="presParOf" srcId="{C4935650-CA33-7B41-8BF0-394AAB714F5D}" destId="{7D921B4D-856C-8046-AC34-49DC49C5369F}" srcOrd="1" destOrd="0" presId="urn:microsoft.com/office/officeart/2005/8/layout/hierarchy4"/>
    <dgm:cxn modelId="{E383A69C-BA23-2E4B-A013-4D97363DE037}" type="presParOf" srcId="{5FDA5858-A157-4842-9F3E-8F71C5F649D1}" destId="{B3A51F76-9D35-AE48-9C14-84F86D400D34}" srcOrd="1" destOrd="0" presId="urn:microsoft.com/office/officeart/2005/8/layout/hierarchy4"/>
    <dgm:cxn modelId="{1379DF49-1283-E046-B8BE-6378E7CFFB51}" type="presParOf" srcId="{5FDA5858-A157-4842-9F3E-8F71C5F649D1}" destId="{AB0324F0-0094-0D48-BFA4-B3AEDCBE9F28}" srcOrd="2" destOrd="0" presId="urn:microsoft.com/office/officeart/2005/8/layout/hierarchy4"/>
    <dgm:cxn modelId="{A944FB0F-97F2-D841-B65F-172991A16632}" type="presParOf" srcId="{AB0324F0-0094-0D48-BFA4-B3AEDCBE9F28}" destId="{0230CBB3-1D69-484F-951D-CE0BAA3F818C}" srcOrd="0" destOrd="0" presId="urn:microsoft.com/office/officeart/2005/8/layout/hierarchy4"/>
    <dgm:cxn modelId="{47D3B6F1-6B94-8A47-B312-A904AFFA3766}" type="presParOf" srcId="{AB0324F0-0094-0D48-BFA4-B3AEDCBE9F28}" destId="{3D737F8C-A105-7D4A-B82C-00CFD3D369AF}" srcOrd="1" destOrd="0" presId="urn:microsoft.com/office/officeart/2005/8/layout/hierarchy4"/>
    <dgm:cxn modelId="{27B754B2-85A0-9049-8645-75C91608431C}" type="presParOf" srcId="{AB0324F0-0094-0D48-BFA4-B3AEDCBE9F28}" destId="{60F5758C-5438-F846-BCBA-A6BA90418F47}" srcOrd="2" destOrd="0" presId="urn:microsoft.com/office/officeart/2005/8/layout/hierarchy4"/>
    <dgm:cxn modelId="{254A920B-D8A7-2A40-B14F-EDD739C8F549}" type="presParOf" srcId="{60F5758C-5438-F846-BCBA-A6BA90418F47}" destId="{E22F4C49-15F5-FC4D-9C6A-27901B600642}" srcOrd="0" destOrd="0" presId="urn:microsoft.com/office/officeart/2005/8/layout/hierarchy4"/>
    <dgm:cxn modelId="{8F101016-70CF-8C46-9D5A-1D4CCD7DFAD1}" type="presParOf" srcId="{E22F4C49-15F5-FC4D-9C6A-27901B600642}" destId="{72A9D4CE-AFC6-8340-85FC-9F0446FE4472}" srcOrd="0" destOrd="0" presId="urn:microsoft.com/office/officeart/2005/8/layout/hierarchy4"/>
    <dgm:cxn modelId="{B07E030D-F399-7047-BA3A-4BE91C2487DE}" type="presParOf" srcId="{E22F4C49-15F5-FC4D-9C6A-27901B600642}" destId="{E8B2504D-BF6B-644A-941B-DBE823393438}" srcOrd="1" destOrd="0" presId="urn:microsoft.com/office/officeart/2005/8/layout/hierarchy4"/>
    <dgm:cxn modelId="{E4A254A0-D933-9646-97E2-7B5C17AFAC7D}" type="presParOf" srcId="{60F5758C-5438-F846-BCBA-A6BA90418F47}" destId="{5D7D9BA3-00B7-D149-93DE-13A22A990C1D}" srcOrd="1" destOrd="0" presId="urn:microsoft.com/office/officeart/2005/8/layout/hierarchy4"/>
    <dgm:cxn modelId="{71ECEE4D-C706-CB4A-B5B8-706A1CC7C1A0}" type="presParOf" srcId="{60F5758C-5438-F846-BCBA-A6BA90418F47}" destId="{E116AB0F-B298-754D-B307-0343E6511D02}" srcOrd="2" destOrd="0" presId="urn:microsoft.com/office/officeart/2005/8/layout/hierarchy4"/>
    <dgm:cxn modelId="{260E9FCB-B4A9-5C49-B785-8F55AB5FC4AC}" type="presParOf" srcId="{E116AB0F-B298-754D-B307-0343E6511D02}" destId="{4EE7A15B-C5AA-DE43-9BE9-2F3AC02942BE}" srcOrd="0" destOrd="0" presId="urn:microsoft.com/office/officeart/2005/8/layout/hierarchy4"/>
    <dgm:cxn modelId="{55E1B8F3-72CC-824B-886C-D56B7B9D4901}" type="presParOf" srcId="{E116AB0F-B298-754D-B307-0343E6511D02}" destId="{F80F9374-BF90-A241-B660-73D6159C161C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BE155F-6208-4744-9BA3-8050F7296CAA}">
      <dsp:nvSpPr>
        <dsp:cNvPr id="0" name=""/>
        <dsp:cNvSpPr/>
      </dsp:nvSpPr>
      <dsp:spPr>
        <a:xfrm>
          <a:off x="2282895" y="1270839"/>
          <a:ext cx="1553248" cy="1553248"/>
        </a:xfrm>
        <a:prstGeom prst="gear9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 smtClean="0"/>
            <a:t>Solr</a:t>
          </a:r>
          <a:endParaRPr lang="en-US" sz="110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EAD &amp;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EAC-CPF</a:t>
          </a:r>
          <a:endParaRPr lang="en-US" sz="1100" kern="1200" dirty="0"/>
        </a:p>
      </dsp:txBody>
      <dsp:txXfrm>
        <a:off x="2595167" y="1634680"/>
        <a:ext cx="928704" cy="798401"/>
      </dsp:txXfrm>
    </dsp:sp>
    <dsp:sp modelId="{ED6CF9A0-E577-4444-97AF-5F01545465D8}">
      <dsp:nvSpPr>
        <dsp:cNvPr id="0" name=""/>
        <dsp:cNvSpPr/>
      </dsp:nvSpPr>
      <dsp:spPr>
        <a:xfrm>
          <a:off x="1379187" y="903708"/>
          <a:ext cx="1129635" cy="1129635"/>
        </a:xfrm>
        <a:prstGeom prst="gear6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 smtClean="0"/>
            <a:t>eXistDB</a:t>
          </a:r>
          <a:endParaRPr lang="en-US" sz="110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EAD</a:t>
          </a:r>
          <a:endParaRPr lang="en-US" sz="1100" kern="1200" dirty="0"/>
        </a:p>
      </dsp:txBody>
      <dsp:txXfrm>
        <a:off x="1663576" y="1189816"/>
        <a:ext cx="560857" cy="557419"/>
      </dsp:txXfrm>
    </dsp:sp>
    <dsp:sp modelId="{BB8EA88F-4B16-874E-A4B4-DD6D8FD26186}">
      <dsp:nvSpPr>
        <dsp:cNvPr id="0" name=""/>
        <dsp:cNvSpPr/>
      </dsp:nvSpPr>
      <dsp:spPr>
        <a:xfrm rot="20700000">
          <a:off x="2011898" y="124375"/>
          <a:ext cx="1106811" cy="1106811"/>
        </a:xfrm>
        <a:prstGeom prst="gear6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err="1" smtClean="0"/>
            <a:t>eXistDB</a:t>
          </a:r>
          <a:endParaRPr lang="en-US" sz="110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EAC-CPF</a:t>
          </a:r>
          <a:endParaRPr lang="en-US" sz="1100" kern="1200" dirty="0"/>
        </a:p>
      </dsp:txBody>
      <dsp:txXfrm rot="-20700000">
        <a:off x="2254654" y="367131"/>
        <a:ext cx="621299" cy="621299"/>
      </dsp:txXfrm>
    </dsp:sp>
    <dsp:sp modelId="{65994347-C664-D046-9753-FDAECD86A290}">
      <dsp:nvSpPr>
        <dsp:cNvPr id="0" name=""/>
        <dsp:cNvSpPr/>
      </dsp:nvSpPr>
      <dsp:spPr>
        <a:xfrm>
          <a:off x="2149052" y="1044538"/>
          <a:ext cx="1988157" cy="1988157"/>
        </a:xfrm>
        <a:prstGeom prst="circularArrow">
          <a:avLst>
            <a:gd name="adj1" fmla="val 4687"/>
            <a:gd name="adj2" fmla="val 299029"/>
            <a:gd name="adj3" fmla="val 2471024"/>
            <a:gd name="adj4" fmla="val 15962193"/>
            <a:gd name="adj5" fmla="val 5469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B557051-73C3-4A40-BD6C-3C01FF64E311}">
      <dsp:nvSpPr>
        <dsp:cNvPr id="0" name=""/>
        <dsp:cNvSpPr/>
      </dsp:nvSpPr>
      <dsp:spPr>
        <a:xfrm>
          <a:off x="1179131" y="659642"/>
          <a:ext cx="1444521" cy="144452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78FFC63-6681-FE40-9B71-13C9F8E15D84}">
      <dsp:nvSpPr>
        <dsp:cNvPr id="0" name=""/>
        <dsp:cNvSpPr/>
      </dsp:nvSpPr>
      <dsp:spPr>
        <a:xfrm>
          <a:off x="1755881" y="-112177"/>
          <a:ext cx="1557484" cy="1557484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B90CEB-D032-3849-988B-B1DA0C517D6B}">
      <dsp:nvSpPr>
        <dsp:cNvPr id="0" name=""/>
        <dsp:cNvSpPr/>
      </dsp:nvSpPr>
      <dsp:spPr>
        <a:xfrm>
          <a:off x="842125" y="0"/>
          <a:ext cx="1289990" cy="1290186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E244039-A15B-A44F-A4FD-406D9052DCED}">
      <dsp:nvSpPr>
        <dsp:cNvPr id="0" name=""/>
        <dsp:cNvSpPr/>
      </dsp:nvSpPr>
      <dsp:spPr>
        <a:xfrm>
          <a:off x="1127256" y="465796"/>
          <a:ext cx="716822" cy="358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GND</a:t>
          </a:r>
          <a:endParaRPr lang="en-US" sz="1900" kern="1200" dirty="0"/>
        </a:p>
      </dsp:txBody>
      <dsp:txXfrm>
        <a:off x="1127256" y="465796"/>
        <a:ext cx="716822" cy="358325"/>
      </dsp:txXfrm>
    </dsp:sp>
    <dsp:sp modelId="{4CA096AA-312F-CA4B-ABF0-70E255047090}">
      <dsp:nvSpPr>
        <dsp:cNvPr id="0" name=""/>
        <dsp:cNvSpPr/>
      </dsp:nvSpPr>
      <dsp:spPr>
        <a:xfrm>
          <a:off x="483835" y="741307"/>
          <a:ext cx="1289990" cy="1290186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DB647F2-EB1F-D04E-8849-BCB421E296AB}">
      <dsp:nvSpPr>
        <dsp:cNvPr id="0" name=""/>
        <dsp:cNvSpPr/>
      </dsp:nvSpPr>
      <dsp:spPr>
        <a:xfrm>
          <a:off x="770419" y="1211392"/>
          <a:ext cx="716822" cy="358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/>
            <a:t>mKPE</a:t>
          </a:r>
          <a:endParaRPr lang="en-US" sz="1900" kern="1200" dirty="0"/>
        </a:p>
      </dsp:txBody>
      <dsp:txXfrm>
        <a:off x="770419" y="1211392"/>
        <a:ext cx="716822" cy="358325"/>
      </dsp:txXfrm>
    </dsp:sp>
    <dsp:sp modelId="{C656B986-1F99-7746-838A-50A6543429B2}">
      <dsp:nvSpPr>
        <dsp:cNvPr id="0" name=""/>
        <dsp:cNvSpPr/>
      </dsp:nvSpPr>
      <dsp:spPr>
        <a:xfrm>
          <a:off x="933939" y="1571326"/>
          <a:ext cx="1108301" cy="1108745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C5A92A2-8B87-614B-BC8F-468CC79731F3}">
      <dsp:nvSpPr>
        <dsp:cNvPr id="0" name=""/>
        <dsp:cNvSpPr/>
      </dsp:nvSpPr>
      <dsp:spPr>
        <a:xfrm>
          <a:off x="1128951" y="1958060"/>
          <a:ext cx="716822" cy="358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GND</a:t>
          </a:r>
          <a:endParaRPr lang="en-US" sz="1900" kern="1200" dirty="0"/>
        </a:p>
      </dsp:txBody>
      <dsp:txXfrm>
        <a:off x="1128951" y="1958060"/>
        <a:ext cx="716822" cy="3583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B90CEB-D032-3849-988B-B1DA0C517D6B}">
      <dsp:nvSpPr>
        <dsp:cNvPr id="0" name=""/>
        <dsp:cNvSpPr/>
      </dsp:nvSpPr>
      <dsp:spPr>
        <a:xfrm>
          <a:off x="842125" y="0"/>
          <a:ext cx="1289990" cy="1290186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E244039-A15B-A44F-A4FD-406D9052DCED}">
      <dsp:nvSpPr>
        <dsp:cNvPr id="0" name=""/>
        <dsp:cNvSpPr/>
      </dsp:nvSpPr>
      <dsp:spPr>
        <a:xfrm>
          <a:off x="1127256" y="465796"/>
          <a:ext cx="716822" cy="358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GND</a:t>
          </a:r>
          <a:endParaRPr lang="en-US" sz="1300" kern="1200" dirty="0"/>
        </a:p>
      </dsp:txBody>
      <dsp:txXfrm>
        <a:off x="1127256" y="465796"/>
        <a:ext cx="716822" cy="358325"/>
      </dsp:txXfrm>
    </dsp:sp>
    <dsp:sp modelId="{4CA096AA-312F-CA4B-ABF0-70E255047090}">
      <dsp:nvSpPr>
        <dsp:cNvPr id="0" name=""/>
        <dsp:cNvSpPr/>
      </dsp:nvSpPr>
      <dsp:spPr>
        <a:xfrm>
          <a:off x="483835" y="741307"/>
          <a:ext cx="1289990" cy="1290186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DB647F2-EB1F-D04E-8849-BCB421E296AB}">
      <dsp:nvSpPr>
        <dsp:cNvPr id="0" name=""/>
        <dsp:cNvSpPr/>
      </dsp:nvSpPr>
      <dsp:spPr>
        <a:xfrm>
          <a:off x="770419" y="1211392"/>
          <a:ext cx="716822" cy="358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err="1" smtClean="0"/>
            <a:t>pKPE</a:t>
          </a:r>
          <a:endParaRPr lang="en-US" sz="1300" kern="1200" dirty="0"/>
        </a:p>
      </dsp:txBody>
      <dsp:txXfrm>
        <a:off x="770419" y="1211392"/>
        <a:ext cx="716822" cy="358325"/>
      </dsp:txXfrm>
    </dsp:sp>
    <dsp:sp modelId="{C656B986-1F99-7746-838A-50A6543429B2}">
      <dsp:nvSpPr>
        <dsp:cNvPr id="0" name=""/>
        <dsp:cNvSpPr/>
      </dsp:nvSpPr>
      <dsp:spPr>
        <a:xfrm>
          <a:off x="933939" y="1571326"/>
          <a:ext cx="1108301" cy="1108745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C5A92A2-8B87-614B-BC8F-468CC79731F3}">
      <dsp:nvSpPr>
        <dsp:cNvPr id="0" name=""/>
        <dsp:cNvSpPr/>
      </dsp:nvSpPr>
      <dsp:spPr>
        <a:xfrm>
          <a:off x="1128951" y="1958060"/>
          <a:ext cx="716822" cy="358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3</a:t>
          </a:r>
          <a:r>
            <a:rPr lang="en-US" sz="1300" kern="1200" baseline="30000" dirty="0" smtClean="0"/>
            <a:t>rd</a:t>
          </a:r>
          <a:r>
            <a:rPr lang="en-US" sz="1300" kern="1200" dirty="0" smtClean="0"/>
            <a:t> parties</a:t>
          </a:r>
          <a:endParaRPr lang="en-US" sz="1300" kern="1200" dirty="0"/>
        </a:p>
      </dsp:txBody>
      <dsp:txXfrm>
        <a:off x="1128951" y="1958060"/>
        <a:ext cx="716822" cy="35832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16304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60350" y="219075"/>
            <a:ext cx="6337300" cy="475615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2150" y="5435600"/>
            <a:ext cx="5473700" cy="309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581525" y="8677275"/>
            <a:ext cx="1584325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r>
              <a:rPr lang="de-DE" altLang="de-DE"/>
              <a:t>Seite </a:t>
            </a:r>
            <a:fld id="{7BCFBFAD-A59A-4AE9-9BA6-4AB45FFB0759}" type="slidenum">
              <a:rPr lang="de-DE" altLang="de-DE"/>
              <a:pPr/>
              <a:t>‹Nr.›</a:t>
            </a:fld>
            <a:endParaRPr lang="de-DE" altLang="de-DE"/>
          </a:p>
        </p:txBody>
      </p:sp>
      <p:sp>
        <p:nvSpPr>
          <p:cNvPr id="3082" name="Line 10"/>
          <p:cNvSpPr>
            <a:spLocks noChangeShapeType="1"/>
          </p:cNvSpPr>
          <p:nvPr/>
        </p:nvSpPr>
        <p:spPr bwMode="auto">
          <a:xfrm>
            <a:off x="692150" y="5292725"/>
            <a:ext cx="5473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07134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70000"/>
      </a:spcAft>
      <a:defRPr sz="1100" b="1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179388" indent="-177800" algn="l" rtl="0" fontAlgn="base">
      <a:spcBef>
        <a:spcPct val="30000"/>
      </a:spcBef>
      <a:spcAft>
        <a:spcPct val="0"/>
      </a:spcAft>
      <a:buSzPct val="90000"/>
      <a:buFont typeface="Wingdings" pitchFamily="2" charset="2"/>
      <a:buChar char="§"/>
      <a:defRPr sz="1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358775" indent="-177800" algn="l" rtl="0" fontAlgn="base">
      <a:spcBef>
        <a:spcPct val="30000"/>
      </a:spcBef>
      <a:spcAft>
        <a:spcPct val="0"/>
      </a:spcAft>
      <a:buFont typeface="Arial" pitchFamily="34" charset="0"/>
      <a:buChar char="‒"/>
      <a:defRPr sz="1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538163" indent="-177800" algn="l" rtl="0" fontAlgn="base">
      <a:spcBef>
        <a:spcPct val="30000"/>
      </a:spcBef>
      <a:spcAft>
        <a:spcPct val="0"/>
      </a:spcAft>
      <a:buSzPct val="90000"/>
      <a:buFont typeface="Wingdings" pitchFamily="2" charset="2"/>
      <a:buChar char="§"/>
      <a:defRPr sz="1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717550" indent="-177800" algn="l" rtl="0" fontAlgn="base">
      <a:spcBef>
        <a:spcPct val="30000"/>
      </a:spcBef>
      <a:spcAft>
        <a:spcPct val="0"/>
      </a:spcAft>
      <a:buFont typeface="Arial" pitchFamily="34" charset="0"/>
      <a:buChar char="‒"/>
      <a:defRPr sz="10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de-DE" altLang="de-DE"/>
              <a:t>Seite </a:t>
            </a:r>
            <a:fld id="{C4C23CA3-6921-4F5B-852C-202EF19C8203}" type="slidenum">
              <a:rPr lang="de-DE" altLang="de-DE"/>
              <a:pPr/>
              <a:t>1</a:t>
            </a:fld>
            <a:endParaRPr lang="de-DE" altLang="de-DE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8763" y="219075"/>
            <a:ext cx="6340475" cy="4756150"/>
          </a:xfrm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de-DE" altLang="de-DE"/>
              <a:t>Seite </a:t>
            </a:r>
            <a:fld id="{EF364B22-3948-4080-BFFA-2B319E7DEE6F}" type="slidenum">
              <a:rPr lang="de-DE" altLang="de-DE"/>
              <a:pPr/>
              <a:t>2</a:t>
            </a:fld>
            <a:endParaRPr lang="de-DE" altLang="de-DE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8763" y="219075"/>
            <a:ext cx="6340475" cy="4756150"/>
          </a:xfrm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de-DE" altLang="de-DE"/>
              <a:t>Seite </a:t>
            </a:r>
            <a:fld id="{EF364B22-3948-4080-BFFA-2B319E7DEE6F}" type="slidenum">
              <a:rPr lang="de-DE" altLang="de-DE"/>
              <a:pPr/>
              <a:t>3</a:t>
            </a:fld>
            <a:endParaRPr lang="de-DE" altLang="de-DE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8763" y="219075"/>
            <a:ext cx="6340475" cy="4756150"/>
          </a:xfrm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726792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de-DE" altLang="de-DE"/>
              <a:t>Seite </a:t>
            </a:r>
            <a:fld id="{EF364B22-3948-4080-BFFA-2B319E7DEE6F}" type="slidenum">
              <a:rPr lang="de-DE" altLang="de-DE"/>
              <a:pPr/>
              <a:t>4</a:t>
            </a:fld>
            <a:endParaRPr lang="de-DE" altLang="de-DE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8763" y="219075"/>
            <a:ext cx="6340475" cy="4756150"/>
          </a:xfrm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09071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de-DE" altLang="de-DE"/>
              <a:t>Seite </a:t>
            </a:r>
            <a:fld id="{EF364B22-3948-4080-BFFA-2B319E7DEE6F}" type="slidenum">
              <a:rPr lang="de-DE" altLang="de-DE"/>
              <a:pPr/>
              <a:t>5</a:t>
            </a:fld>
            <a:endParaRPr lang="de-DE" altLang="de-DE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8763" y="219075"/>
            <a:ext cx="6340475" cy="4756150"/>
          </a:xfrm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69868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de-DE" altLang="de-DE"/>
              <a:t>Seite </a:t>
            </a:r>
            <a:fld id="{EF364B22-3948-4080-BFFA-2B319E7DEE6F}" type="slidenum">
              <a:rPr lang="de-DE" altLang="de-DE"/>
              <a:pPr/>
              <a:t>6</a:t>
            </a:fld>
            <a:endParaRPr lang="de-DE" altLang="de-DE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8763" y="219075"/>
            <a:ext cx="6340475" cy="4756150"/>
          </a:xfrm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986627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de-DE" altLang="de-DE"/>
              <a:t>Seite </a:t>
            </a:r>
            <a:fld id="{17956DB1-3ABB-4DED-8F9B-6B3622CBCDCB}" type="slidenum">
              <a:rPr lang="de-DE" altLang="de-DE"/>
              <a:pPr/>
              <a:t>7</a:t>
            </a:fld>
            <a:endParaRPr lang="de-DE" altLang="de-DE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8763" y="219075"/>
            <a:ext cx="6340475" cy="4756150"/>
          </a:xfrm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2133600"/>
            <a:ext cx="7921625" cy="1295400"/>
          </a:xfrm>
          <a:prstGeom prst="rect">
            <a:avLst/>
          </a:prstGeom>
        </p:spPr>
        <p:txBody>
          <a:bodyPr tIns="46800" bIns="45720"/>
          <a:lstStyle>
            <a:lvl1pPr>
              <a:defRPr sz="2500"/>
            </a:lvl1pPr>
          </a:lstStyle>
          <a:p>
            <a:pPr lvl="0"/>
            <a:r>
              <a:rPr lang="en-US" altLang="de-DE" noProof="0" smtClean="0"/>
              <a:t>Click to edit Master title style</a:t>
            </a:r>
            <a:endParaRPr lang="de-DE" altLang="de-DE" noProof="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573463"/>
            <a:ext cx="7921625" cy="792162"/>
          </a:xfrm>
        </p:spPr>
        <p:txBody>
          <a:bodyPr/>
          <a:lstStyle>
            <a:lvl1pPr>
              <a:defRPr sz="900"/>
            </a:lvl1pPr>
          </a:lstStyle>
          <a:p>
            <a:pPr lvl="0"/>
            <a:r>
              <a:rPr lang="en-US" altLang="de-DE" noProof="0" smtClean="0"/>
              <a:t>Click to edit Master subtitle style</a:t>
            </a:r>
            <a:endParaRPr lang="de-DE" altLang="de-DE" noProof="0" smtClean="0"/>
          </a:p>
        </p:txBody>
      </p:sp>
      <p:sp>
        <p:nvSpPr>
          <p:cNvPr id="5129" name="Line 9"/>
          <p:cNvSpPr>
            <a:spLocks noChangeShapeType="1"/>
          </p:cNvSpPr>
          <p:nvPr/>
        </p:nvSpPr>
        <p:spPr bwMode="auto">
          <a:xfrm>
            <a:off x="611188" y="1484313"/>
            <a:ext cx="79216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>
            <a:off x="611188" y="6524625"/>
            <a:ext cx="79216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5132" name="Picture 12" descr="Logo_SBB_3c_ohneTransparenz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550" y="0"/>
            <a:ext cx="3600450" cy="122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1188" y="476672"/>
            <a:ext cx="3022506" cy="74887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188" y="476250"/>
            <a:ext cx="5689600" cy="10080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5960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6687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188" y="476250"/>
            <a:ext cx="5689600" cy="10080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11188" y="1700213"/>
            <a:ext cx="3884612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3884613" cy="4608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1283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85313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492895"/>
            <a:ext cx="4040188" cy="363326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85313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492895"/>
            <a:ext cx="4041775" cy="363326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8156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188" y="476250"/>
            <a:ext cx="5689600" cy="10080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182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9040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700213"/>
            <a:ext cx="7921625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11188" y="6524625"/>
            <a:ext cx="79216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611188" y="1484313"/>
            <a:ext cx="79216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" name="Datumsplatzhalter 4"/>
          <p:cNvSpPr txBox="1">
            <a:spLocks/>
          </p:cNvSpPr>
          <p:nvPr/>
        </p:nvSpPr>
        <p:spPr>
          <a:xfrm>
            <a:off x="5940425" y="6525344"/>
            <a:ext cx="1295400" cy="217488"/>
          </a:xfrm>
          <a:prstGeom prst="rect">
            <a:avLst/>
          </a:prstGeom>
        </p:spPr>
        <p:txBody>
          <a:bodyPr lIns="0" rIns="0"/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l"/>
            <a:fld id="{54CEE66B-DFEF-4824-8AE7-6078F132B17C}" type="datetime1">
              <a:rPr lang="de-DE" altLang="de-DE" sz="900" smtClean="0"/>
              <a:pPr algn="l"/>
              <a:t>04.05.2017</a:t>
            </a:fld>
            <a:endParaRPr lang="de-DE" altLang="de-DE" sz="900" dirty="0"/>
          </a:p>
        </p:txBody>
      </p:sp>
      <p:sp>
        <p:nvSpPr>
          <p:cNvPr id="11" name="Fußzeilenplatzhalter 5"/>
          <p:cNvSpPr txBox="1">
            <a:spLocks/>
          </p:cNvSpPr>
          <p:nvPr/>
        </p:nvSpPr>
        <p:spPr>
          <a:xfrm>
            <a:off x="611188" y="6525344"/>
            <a:ext cx="2665412" cy="217488"/>
          </a:xfrm>
          <a:prstGeom prst="rect">
            <a:avLst/>
          </a:prstGeom>
        </p:spPr>
        <p:txBody>
          <a:bodyPr lIns="0" rIns="0"/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l"/>
            <a:r>
              <a:rPr lang="de-DE" altLang="de-DE" sz="900" dirty="0" smtClean="0"/>
              <a:t>Kalliope-Verbund. Sachstand und Perspektiven.</a:t>
            </a:r>
            <a:endParaRPr lang="de-DE" altLang="de-DE" sz="900" dirty="0"/>
          </a:p>
        </p:txBody>
      </p:sp>
      <p:sp>
        <p:nvSpPr>
          <p:cNvPr id="12" name="Foliennummernplatzhalter 6"/>
          <p:cNvSpPr txBox="1">
            <a:spLocks/>
          </p:cNvSpPr>
          <p:nvPr/>
        </p:nvSpPr>
        <p:spPr>
          <a:xfrm>
            <a:off x="7667625" y="6525344"/>
            <a:ext cx="865188" cy="217488"/>
          </a:xfrm>
          <a:prstGeom prst="rect">
            <a:avLst/>
          </a:prstGeom>
        </p:spPr>
        <p:txBody>
          <a:bodyPr lIns="0" rIns="0"/>
          <a:lstStyle>
            <a:defPPr>
              <a:defRPr lang="de-DE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r"/>
            <a:r>
              <a:rPr lang="de-DE" altLang="de-DE" sz="900" dirty="0" smtClean="0"/>
              <a:t>Seite </a:t>
            </a:r>
            <a:fld id="{7992CBB8-5A72-42F9-BEEB-E9FDD427B0DF}" type="slidenum">
              <a:rPr lang="de-DE" altLang="de-DE" sz="900" smtClean="0"/>
              <a:pPr algn="r"/>
              <a:t>‹Nr.›</a:t>
            </a:fld>
            <a:endParaRPr lang="de-DE" altLang="de-DE" sz="900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11188" y="476672"/>
            <a:ext cx="3022506" cy="748877"/>
          </a:xfrm>
          <a:prstGeom prst="rect">
            <a:avLst/>
          </a:prstGeom>
        </p:spPr>
      </p:pic>
      <p:pic>
        <p:nvPicPr>
          <p:cNvPr id="14" name="Picture 12" descr="Logo_SBB_3c_ohneTransparenz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550" y="0"/>
            <a:ext cx="3600450" cy="122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algn="l" rtl="0" eaLnBrk="1" fontAlgn="base" hangingPunct="1">
        <a:spcBef>
          <a:spcPct val="10000"/>
        </a:spcBef>
        <a:spcAft>
          <a:spcPct val="0"/>
        </a:spcAft>
        <a:defRPr sz="1500">
          <a:solidFill>
            <a:schemeClr val="tx1"/>
          </a:solidFill>
          <a:latin typeface="+mn-lt"/>
          <a:ea typeface="+mn-ea"/>
          <a:cs typeface="+mn-cs"/>
        </a:defRPr>
      </a:lvl1pPr>
      <a:lvl2pPr marL="179388" indent="-177800" algn="l" rtl="0" eaLnBrk="1" fontAlgn="base" hangingPunct="1">
        <a:spcBef>
          <a:spcPct val="10000"/>
        </a:spcBef>
        <a:spcAft>
          <a:spcPct val="0"/>
        </a:spcAft>
        <a:buSzPct val="90000"/>
        <a:buFont typeface="Wingdings" pitchFamily="2" charset="2"/>
        <a:buChar char="§"/>
        <a:defRPr sz="1500">
          <a:solidFill>
            <a:schemeClr val="tx1"/>
          </a:solidFill>
          <a:latin typeface="+mn-lt"/>
          <a:cs typeface="+mn-cs"/>
        </a:defRPr>
      </a:lvl2pPr>
      <a:lvl3pPr marL="358775" indent="-177800" algn="l" rtl="0" eaLnBrk="1" fontAlgn="base" hangingPunct="1">
        <a:spcBef>
          <a:spcPct val="10000"/>
        </a:spcBef>
        <a:spcAft>
          <a:spcPct val="0"/>
        </a:spcAft>
        <a:buFont typeface="Arial" pitchFamily="34" charset="0"/>
        <a:buChar char="‒"/>
        <a:defRPr sz="1500">
          <a:solidFill>
            <a:schemeClr val="tx1"/>
          </a:solidFill>
          <a:latin typeface="+mn-lt"/>
          <a:cs typeface="+mn-cs"/>
        </a:defRPr>
      </a:lvl3pPr>
      <a:lvl4pPr marL="538163" indent="-177800" algn="l" rtl="0" eaLnBrk="1" fontAlgn="base" hangingPunct="1">
        <a:spcBef>
          <a:spcPct val="10000"/>
        </a:spcBef>
        <a:spcAft>
          <a:spcPct val="0"/>
        </a:spcAft>
        <a:buSzPct val="90000"/>
        <a:buFont typeface="Wingdings" pitchFamily="2" charset="2"/>
        <a:buChar char="§"/>
        <a:defRPr sz="1500">
          <a:solidFill>
            <a:schemeClr val="tx1"/>
          </a:solidFill>
          <a:latin typeface="+mn-lt"/>
          <a:cs typeface="+mn-cs"/>
        </a:defRPr>
      </a:lvl4pPr>
      <a:lvl5pPr marL="717550" indent="-177800" algn="l" rtl="0" eaLnBrk="1" fontAlgn="base" hangingPunct="1">
        <a:spcBef>
          <a:spcPct val="10000"/>
        </a:spcBef>
        <a:spcAft>
          <a:spcPct val="0"/>
        </a:spcAft>
        <a:buFont typeface="Arial" pitchFamily="34" charset="0"/>
        <a:buChar char="‒"/>
        <a:defRPr sz="1500">
          <a:solidFill>
            <a:schemeClr val="tx1"/>
          </a:solidFill>
          <a:latin typeface="+mn-lt"/>
          <a:cs typeface="+mn-cs"/>
        </a:defRPr>
      </a:lvl5pPr>
      <a:lvl6pPr marL="1174750" indent="-177800" algn="l" rtl="0" eaLnBrk="1" fontAlgn="base" hangingPunct="1">
        <a:spcBef>
          <a:spcPct val="10000"/>
        </a:spcBef>
        <a:spcAft>
          <a:spcPct val="0"/>
        </a:spcAft>
        <a:buFont typeface="Arial" pitchFamily="34" charset="0"/>
        <a:buChar char="‒"/>
        <a:defRPr sz="1500">
          <a:solidFill>
            <a:schemeClr val="tx1"/>
          </a:solidFill>
          <a:latin typeface="+mn-lt"/>
          <a:cs typeface="+mn-cs"/>
        </a:defRPr>
      </a:lvl6pPr>
      <a:lvl7pPr marL="1631950" indent="-177800" algn="l" rtl="0" eaLnBrk="1" fontAlgn="base" hangingPunct="1">
        <a:spcBef>
          <a:spcPct val="10000"/>
        </a:spcBef>
        <a:spcAft>
          <a:spcPct val="0"/>
        </a:spcAft>
        <a:buFont typeface="Arial" pitchFamily="34" charset="0"/>
        <a:buChar char="‒"/>
        <a:defRPr sz="1500">
          <a:solidFill>
            <a:schemeClr val="tx1"/>
          </a:solidFill>
          <a:latin typeface="+mn-lt"/>
          <a:cs typeface="+mn-cs"/>
        </a:defRPr>
      </a:lvl7pPr>
      <a:lvl8pPr marL="2089150" indent="-177800" algn="l" rtl="0" eaLnBrk="1" fontAlgn="base" hangingPunct="1">
        <a:spcBef>
          <a:spcPct val="10000"/>
        </a:spcBef>
        <a:spcAft>
          <a:spcPct val="0"/>
        </a:spcAft>
        <a:buFont typeface="Arial" pitchFamily="34" charset="0"/>
        <a:buChar char="‒"/>
        <a:defRPr sz="1500">
          <a:solidFill>
            <a:schemeClr val="tx1"/>
          </a:solidFill>
          <a:latin typeface="+mn-lt"/>
          <a:cs typeface="+mn-cs"/>
        </a:defRPr>
      </a:lvl8pPr>
      <a:lvl9pPr marL="2546350" indent="-177800" algn="l" rtl="0" eaLnBrk="1" fontAlgn="base" hangingPunct="1">
        <a:spcBef>
          <a:spcPct val="10000"/>
        </a:spcBef>
        <a:spcAft>
          <a:spcPct val="0"/>
        </a:spcAft>
        <a:buFont typeface="Arial" pitchFamily="34" charset="0"/>
        <a:buChar char="‒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de-DE" altLang="de-DE" dirty="0" smtClean="0"/>
              <a:t>Kalliope-Verbund. Sachstand und Perspektiven.</a:t>
            </a:r>
            <a:r>
              <a:rPr lang="de-DE" altLang="de-DE" dirty="0"/>
              <a:t/>
            </a:r>
            <a:br>
              <a:rPr lang="de-DE" altLang="de-DE" dirty="0"/>
            </a:br>
            <a:r>
              <a:rPr lang="de-DE" altLang="de-DE" b="0" dirty="0" smtClean="0"/>
              <a:t>19. HANS-Anwendertreffen</a:t>
            </a:r>
            <a:endParaRPr lang="de-DE" altLang="de-DE" b="0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altLang="de-DE" dirty="0" smtClean="0"/>
              <a:t>Landesbibliothekszentrum Rheinland-Pfalz, Pfälzische Landesbibliothek Speyer, 24.10.2016</a:t>
            </a:r>
          </a:p>
          <a:p>
            <a:endParaRPr lang="de-DE" altLang="de-DE" dirty="0" smtClean="0"/>
          </a:p>
          <a:p>
            <a:r>
              <a:rPr lang="de-DE" altLang="de-DE" dirty="0" smtClean="0"/>
              <a:t>Gerhard Müller, Kalliope-Verbund</a:t>
            </a:r>
          </a:p>
          <a:p>
            <a:r>
              <a:rPr lang="de-DE" altLang="de-DE" dirty="0" smtClean="0"/>
              <a:t>Abt. Überregionale Bibliographische Dienste</a:t>
            </a:r>
          </a:p>
          <a:p>
            <a:endParaRPr lang="de-DE" alt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 txBox="1">
            <a:spLocks noChangeArrowheads="1"/>
          </p:cNvSpPr>
          <p:nvPr/>
        </p:nvSpPr>
        <p:spPr>
          <a:xfrm>
            <a:off x="611188" y="1700213"/>
            <a:ext cx="7921625" cy="460851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1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388" indent="-177800" algn="l" rtl="0" eaLnBrk="1" fontAlgn="base" hangingPunct="1">
              <a:spcBef>
                <a:spcPct val="10000"/>
              </a:spcBef>
              <a:spcAft>
                <a:spcPct val="0"/>
              </a:spcAft>
              <a:buSzPct val="9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cs typeface="+mn-cs"/>
              </a:defRPr>
            </a:lvl2pPr>
            <a:lvl3pPr marL="358775" indent="-177800" algn="l" rtl="0" eaLnBrk="1" fontAlgn="base" hangingPunct="1">
              <a:spcBef>
                <a:spcPct val="10000"/>
              </a:spcBef>
              <a:spcAft>
                <a:spcPct val="0"/>
              </a:spcAft>
              <a:buFont typeface="Arial" pitchFamily="34" charset="0"/>
              <a:buChar char="‒"/>
              <a:defRPr sz="1500">
                <a:solidFill>
                  <a:schemeClr val="tx1"/>
                </a:solidFill>
                <a:latin typeface="+mn-lt"/>
                <a:cs typeface="+mn-cs"/>
              </a:defRPr>
            </a:lvl3pPr>
            <a:lvl4pPr marL="538163" indent="-177800" algn="l" rtl="0" eaLnBrk="1" fontAlgn="base" hangingPunct="1">
              <a:spcBef>
                <a:spcPct val="10000"/>
              </a:spcBef>
              <a:spcAft>
                <a:spcPct val="0"/>
              </a:spcAft>
              <a:buSzPct val="9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cs typeface="+mn-cs"/>
              </a:defRPr>
            </a:lvl4pPr>
            <a:lvl5pPr marL="717550" indent="-177800" algn="l" rtl="0" eaLnBrk="1" fontAlgn="base" hangingPunct="1">
              <a:spcBef>
                <a:spcPct val="10000"/>
              </a:spcBef>
              <a:spcAft>
                <a:spcPct val="0"/>
              </a:spcAft>
              <a:buFont typeface="Arial" pitchFamily="34" charset="0"/>
              <a:buChar char="‒"/>
              <a:defRPr sz="1500">
                <a:solidFill>
                  <a:schemeClr val="tx1"/>
                </a:solidFill>
                <a:latin typeface="+mn-lt"/>
                <a:cs typeface="+mn-cs"/>
              </a:defRPr>
            </a:lvl5pPr>
            <a:lvl6pPr marL="1174750" indent="-177800" algn="l" rtl="0" eaLnBrk="1" fontAlgn="base" hangingPunct="1">
              <a:spcBef>
                <a:spcPct val="10000"/>
              </a:spcBef>
              <a:spcAft>
                <a:spcPct val="0"/>
              </a:spcAft>
              <a:buFont typeface="Arial" pitchFamily="34" charset="0"/>
              <a:buChar char="‒"/>
              <a:defRPr sz="1500">
                <a:solidFill>
                  <a:schemeClr val="tx1"/>
                </a:solidFill>
                <a:latin typeface="+mn-lt"/>
                <a:cs typeface="+mn-cs"/>
              </a:defRPr>
            </a:lvl6pPr>
            <a:lvl7pPr marL="1631950" indent="-177800" algn="l" rtl="0" eaLnBrk="1" fontAlgn="base" hangingPunct="1">
              <a:spcBef>
                <a:spcPct val="10000"/>
              </a:spcBef>
              <a:spcAft>
                <a:spcPct val="0"/>
              </a:spcAft>
              <a:buFont typeface="Arial" pitchFamily="34" charset="0"/>
              <a:buChar char="‒"/>
              <a:defRPr sz="1500">
                <a:solidFill>
                  <a:schemeClr val="tx1"/>
                </a:solidFill>
                <a:latin typeface="+mn-lt"/>
                <a:cs typeface="+mn-cs"/>
              </a:defRPr>
            </a:lvl7pPr>
            <a:lvl8pPr marL="2089150" indent="-177800" algn="l" rtl="0" eaLnBrk="1" fontAlgn="base" hangingPunct="1">
              <a:spcBef>
                <a:spcPct val="10000"/>
              </a:spcBef>
              <a:spcAft>
                <a:spcPct val="0"/>
              </a:spcAft>
              <a:buFont typeface="Arial" pitchFamily="34" charset="0"/>
              <a:buChar char="‒"/>
              <a:defRPr sz="1500">
                <a:solidFill>
                  <a:schemeClr val="tx1"/>
                </a:solidFill>
                <a:latin typeface="+mn-lt"/>
                <a:cs typeface="+mn-cs"/>
              </a:defRPr>
            </a:lvl8pPr>
            <a:lvl9pPr marL="2546350" indent="-177800" algn="l" rtl="0" eaLnBrk="1" fontAlgn="base" hangingPunct="1">
              <a:spcBef>
                <a:spcPct val="10000"/>
              </a:spcBef>
              <a:spcAft>
                <a:spcPct val="0"/>
              </a:spcAft>
              <a:buFont typeface="Arial" pitchFamily="34" charset="0"/>
              <a:buChar char="‒"/>
              <a:defRPr sz="15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de-DE" altLang="de-DE" sz="1400" b="1" kern="0" dirty="0" smtClean="0"/>
              <a:t>Entwicklung eines neuen technischen Konzeptes (Skizze)</a:t>
            </a:r>
          </a:p>
          <a:p>
            <a:pPr lvl="1"/>
            <a:endParaRPr lang="de-DE" altLang="de-DE" sz="1400" b="1" kern="0" dirty="0" smtClean="0"/>
          </a:p>
          <a:p>
            <a:pPr lvl="1"/>
            <a:r>
              <a:rPr lang="de-DE" altLang="de-DE" sz="1400" b="1" kern="0" dirty="0" smtClean="0"/>
              <a:t>Micro-Service-Architektur zur Reduktion der Komplexität der Verbundarchitektur</a:t>
            </a:r>
          </a:p>
          <a:p>
            <a:pPr marL="180975" lvl="2" indent="0">
              <a:buNone/>
            </a:pPr>
            <a:r>
              <a:rPr lang="de-DE" altLang="de-DE" sz="1200" kern="0" dirty="0" smtClean="0"/>
              <a:t>(aufgabenzentrierte, skalierbare Softwarekomponenten)</a:t>
            </a:r>
          </a:p>
          <a:p>
            <a:pPr marL="180975" lvl="2" indent="0">
              <a:buNone/>
            </a:pPr>
            <a:endParaRPr lang="de-DE" altLang="de-DE" sz="1200" kern="0" dirty="0" smtClean="0"/>
          </a:p>
          <a:p>
            <a:pPr lvl="1"/>
            <a:r>
              <a:rPr lang="de-DE" altLang="de-DE" sz="1400" b="1" kern="0" dirty="0" smtClean="0"/>
              <a:t>Open-Source-Komponenten zur Reduktion von Abhängigkeiten von einzelnen Anbietern</a:t>
            </a:r>
          </a:p>
          <a:p>
            <a:pPr marL="180975" lvl="2" indent="0">
              <a:buNone/>
            </a:pPr>
            <a:r>
              <a:rPr lang="de-DE" altLang="de-DE" sz="1200" kern="0" dirty="0" smtClean="0"/>
              <a:t>(Vergabe von Dienstleistungen statt Softwareprodukten)</a:t>
            </a:r>
          </a:p>
          <a:p>
            <a:pPr marL="180975" lvl="2" indent="0">
              <a:buNone/>
            </a:pPr>
            <a:endParaRPr lang="de-DE" altLang="de-DE" sz="1200" kern="0" dirty="0" smtClean="0"/>
          </a:p>
          <a:p>
            <a:pPr lvl="1"/>
            <a:r>
              <a:rPr lang="de-DE" altLang="de-DE" sz="1400" b="1" kern="0" dirty="0" smtClean="0"/>
              <a:t>Standardisiertes, anwendungsneutrales Datenmodell (Datenerfassung)</a:t>
            </a:r>
          </a:p>
          <a:p>
            <a:pPr marL="180975" lvl="2" indent="0">
              <a:buNone/>
            </a:pPr>
            <a:r>
              <a:rPr lang="de-DE" altLang="de-DE" sz="1200" kern="0" dirty="0" smtClean="0"/>
              <a:t>(Objektorientierter Ansatz zur Erfassung (und Vererbung) von Merkmalen (von Klassen) von a) Entitäten und b) Relationen (z.B. Zeit-Raum), Fokussierung auf: Entstehungs-, Sach- und Überlieferungskontext)</a:t>
            </a:r>
          </a:p>
          <a:p>
            <a:pPr marL="180975" lvl="2" indent="0">
              <a:buNone/>
            </a:pPr>
            <a:endParaRPr lang="de-DE" altLang="de-DE" sz="1400" kern="0" dirty="0" smtClean="0"/>
          </a:p>
          <a:p>
            <a:pPr lvl="1"/>
            <a:r>
              <a:rPr lang="de-DE" altLang="de-DE" sz="1400" b="1" kern="0" dirty="0" smtClean="0"/>
              <a:t>Standardisierte Formate und Protokolle (Datenbereitstellung)</a:t>
            </a:r>
          </a:p>
          <a:p>
            <a:pPr marL="180975" lvl="2" indent="0">
              <a:buNone/>
            </a:pPr>
            <a:r>
              <a:rPr lang="de-DE" altLang="de-DE" sz="1200" kern="0" dirty="0" smtClean="0"/>
              <a:t>(Orientierung an Geschäftsprozessen und Aufgaben)</a:t>
            </a:r>
          </a:p>
          <a:p>
            <a:pPr marL="180975" lvl="2" indent="0">
              <a:buNone/>
            </a:pPr>
            <a:endParaRPr lang="de-DE" altLang="de-DE" sz="1400" kern="0" dirty="0" smtClean="0"/>
          </a:p>
          <a:p>
            <a:pPr marL="180975" lvl="2" indent="0">
              <a:buNone/>
            </a:pPr>
            <a:r>
              <a:rPr lang="de-DE" altLang="de-DE" sz="1400" kern="0" dirty="0" smtClean="0"/>
              <a:t>... ist ein sozialer Prozess, dem ein organisatorischer Rahmen vorangestellt wird und ...</a:t>
            </a:r>
            <a:endParaRPr lang="de-DE" altLang="de-DE" sz="1400" kern="0" dirty="0"/>
          </a:p>
          <a:p>
            <a:pPr marL="180975" lvl="2" indent="0">
              <a:buNone/>
            </a:pPr>
            <a:endParaRPr lang="de-DE" altLang="de-DE" sz="1400" kern="0" dirty="0" smtClean="0"/>
          </a:p>
        </p:txBody>
      </p:sp>
    </p:spTree>
    <p:extLst>
      <p:ext uri="{BB962C8B-B14F-4D97-AF65-F5344CB8AC3E}">
        <p14:creationId xmlns:p14="http://schemas.microsoft.com/office/powerpoint/2010/main" val="168067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 txBox="1">
            <a:spLocks noChangeArrowheads="1"/>
          </p:cNvSpPr>
          <p:nvPr/>
        </p:nvSpPr>
        <p:spPr>
          <a:xfrm>
            <a:off x="631279" y="1663237"/>
            <a:ext cx="7921625" cy="460851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1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388" indent="-177800" algn="l" rtl="0" eaLnBrk="1" fontAlgn="base" hangingPunct="1">
              <a:spcBef>
                <a:spcPct val="10000"/>
              </a:spcBef>
              <a:spcAft>
                <a:spcPct val="0"/>
              </a:spcAft>
              <a:buSzPct val="9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cs typeface="+mn-cs"/>
              </a:defRPr>
            </a:lvl2pPr>
            <a:lvl3pPr marL="358775" indent="-177800" algn="l" rtl="0" eaLnBrk="1" fontAlgn="base" hangingPunct="1">
              <a:spcBef>
                <a:spcPct val="10000"/>
              </a:spcBef>
              <a:spcAft>
                <a:spcPct val="0"/>
              </a:spcAft>
              <a:buFont typeface="Arial" pitchFamily="34" charset="0"/>
              <a:buChar char="‒"/>
              <a:defRPr sz="1500">
                <a:solidFill>
                  <a:schemeClr val="tx1"/>
                </a:solidFill>
                <a:latin typeface="+mn-lt"/>
                <a:cs typeface="+mn-cs"/>
              </a:defRPr>
            </a:lvl3pPr>
            <a:lvl4pPr marL="538163" indent="-177800" algn="l" rtl="0" eaLnBrk="1" fontAlgn="base" hangingPunct="1">
              <a:spcBef>
                <a:spcPct val="10000"/>
              </a:spcBef>
              <a:spcAft>
                <a:spcPct val="0"/>
              </a:spcAft>
              <a:buSzPct val="9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cs typeface="+mn-cs"/>
              </a:defRPr>
            </a:lvl4pPr>
            <a:lvl5pPr marL="717550" indent="-177800" algn="l" rtl="0" eaLnBrk="1" fontAlgn="base" hangingPunct="1">
              <a:spcBef>
                <a:spcPct val="10000"/>
              </a:spcBef>
              <a:spcAft>
                <a:spcPct val="0"/>
              </a:spcAft>
              <a:buFont typeface="Arial" pitchFamily="34" charset="0"/>
              <a:buChar char="‒"/>
              <a:defRPr sz="1500">
                <a:solidFill>
                  <a:schemeClr val="tx1"/>
                </a:solidFill>
                <a:latin typeface="+mn-lt"/>
                <a:cs typeface="+mn-cs"/>
              </a:defRPr>
            </a:lvl5pPr>
            <a:lvl6pPr marL="1174750" indent="-177800" algn="l" rtl="0" eaLnBrk="1" fontAlgn="base" hangingPunct="1">
              <a:spcBef>
                <a:spcPct val="10000"/>
              </a:spcBef>
              <a:spcAft>
                <a:spcPct val="0"/>
              </a:spcAft>
              <a:buFont typeface="Arial" pitchFamily="34" charset="0"/>
              <a:buChar char="‒"/>
              <a:defRPr sz="1500">
                <a:solidFill>
                  <a:schemeClr val="tx1"/>
                </a:solidFill>
                <a:latin typeface="+mn-lt"/>
                <a:cs typeface="+mn-cs"/>
              </a:defRPr>
            </a:lvl6pPr>
            <a:lvl7pPr marL="1631950" indent="-177800" algn="l" rtl="0" eaLnBrk="1" fontAlgn="base" hangingPunct="1">
              <a:spcBef>
                <a:spcPct val="10000"/>
              </a:spcBef>
              <a:spcAft>
                <a:spcPct val="0"/>
              </a:spcAft>
              <a:buFont typeface="Arial" pitchFamily="34" charset="0"/>
              <a:buChar char="‒"/>
              <a:defRPr sz="1500">
                <a:solidFill>
                  <a:schemeClr val="tx1"/>
                </a:solidFill>
                <a:latin typeface="+mn-lt"/>
                <a:cs typeface="+mn-cs"/>
              </a:defRPr>
            </a:lvl7pPr>
            <a:lvl8pPr marL="2089150" indent="-177800" algn="l" rtl="0" eaLnBrk="1" fontAlgn="base" hangingPunct="1">
              <a:spcBef>
                <a:spcPct val="10000"/>
              </a:spcBef>
              <a:spcAft>
                <a:spcPct val="0"/>
              </a:spcAft>
              <a:buFont typeface="Arial" pitchFamily="34" charset="0"/>
              <a:buChar char="‒"/>
              <a:defRPr sz="1500">
                <a:solidFill>
                  <a:schemeClr val="tx1"/>
                </a:solidFill>
                <a:latin typeface="+mn-lt"/>
                <a:cs typeface="+mn-cs"/>
              </a:defRPr>
            </a:lvl8pPr>
            <a:lvl9pPr marL="2546350" indent="-177800" algn="l" rtl="0" eaLnBrk="1" fontAlgn="base" hangingPunct="1">
              <a:spcBef>
                <a:spcPct val="10000"/>
              </a:spcBef>
              <a:spcAft>
                <a:spcPct val="0"/>
              </a:spcAft>
              <a:buFont typeface="Arial" pitchFamily="34" charset="0"/>
              <a:buChar char="‒"/>
              <a:defRPr sz="15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de-DE" altLang="de-DE" sz="1400" b="1" kern="0" dirty="0"/>
              <a:t>Finanzierungsmodell </a:t>
            </a:r>
            <a:r>
              <a:rPr lang="mr-IN" altLang="de-DE" sz="1400" b="1" kern="0" dirty="0"/>
              <a:t>–</a:t>
            </a:r>
            <a:r>
              <a:rPr lang="de-DE" altLang="de-DE" sz="1400" b="1" kern="0" dirty="0"/>
              <a:t> aktueller (nicht finaler) Sachstand</a:t>
            </a:r>
          </a:p>
          <a:p>
            <a:endParaRPr lang="de-DE" altLang="de-DE" sz="1400" b="1" kern="0" dirty="0"/>
          </a:p>
          <a:p>
            <a:pPr lvl="1"/>
            <a:r>
              <a:rPr lang="de-DE" altLang="de-DE" sz="1400" b="1" kern="0" dirty="0"/>
              <a:t>Einzelfinanzierung durch Verbundpartner</a:t>
            </a:r>
          </a:p>
          <a:p>
            <a:pPr marL="180975" lvl="2" indent="0">
              <a:buNone/>
            </a:pPr>
            <a:r>
              <a:rPr lang="de-DE" altLang="de-DE" sz="1200" kern="0" dirty="0"/>
              <a:t>(nach Größe = Anzahl der Bestände einer Provenienz unter einer Signatur mit Relevanz für Kalliope)</a:t>
            </a:r>
          </a:p>
          <a:p>
            <a:pPr lvl="2"/>
            <a:r>
              <a:rPr lang="de-DE" altLang="de-DE" sz="1200" kern="0" dirty="0"/>
              <a:t>0,00 € &lt; 35 Bestände oder maßgeblich ehrenamtlich geführte Einrichtungen</a:t>
            </a:r>
          </a:p>
          <a:p>
            <a:pPr lvl="2"/>
            <a:r>
              <a:rPr lang="de-DE" altLang="de-DE" sz="1200" kern="0" dirty="0"/>
              <a:t>950,00 € &lt; 350 Bestände</a:t>
            </a:r>
          </a:p>
          <a:p>
            <a:pPr lvl="2"/>
            <a:r>
              <a:rPr lang="de-DE" sz="1200" dirty="0"/>
              <a:t>3.900,00 € p.a. &gt; 350 Bestände</a:t>
            </a:r>
            <a:endParaRPr lang="de-DE" altLang="de-DE" sz="1200" kern="0" dirty="0"/>
          </a:p>
          <a:p>
            <a:pPr marL="180975" lvl="2" indent="0">
              <a:buNone/>
            </a:pPr>
            <a:endParaRPr lang="de-DE" altLang="de-DE" sz="1200" kern="0" dirty="0"/>
          </a:p>
          <a:p>
            <a:pPr lvl="1"/>
            <a:r>
              <a:rPr lang="de-DE" altLang="de-DE" sz="1400" b="1" kern="0" dirty="0"/>
              <a:t>Konsortien: Einzelgruppen</a:t>
            </a:r>
          </a:p>
          <a:p>
            <a:pPr marL="180975" lvl="2" indent="0">
              <a:buNone/>
            </a:pPr>
            <a:r>
              <a:rPr lang="de-DE" altLang="de-DE" sz="1200" kern="0" dirty="0"/>
              <a:t>(nach Größe = Anzahl der Gruppenmitglieder)</a:t>
            </a:r>
          </a:p>
          <a:p>
            <a:pPr lvl="2"/>
            <a:r>
              <a:rPr lang="de-DE" sz="1200" dirty="0"/>
              <a:t>3.900,00 € p.a. ≤ 5 Einrichtungen, ∩ 780,00 €</a:t>
            </a:r>
            <a:endParaRPr lang="en-GB" sz="1200" dirty="0"/>
          </a:p>
          <a:p>
            <a:pPr lvl="2"/>
            <a:r>
              <a:rPr lang="de-DE" sz="1200" dirty="0"/>
              <a:t>7.000,00 € p.a. ≤ 10 Einrichtungen, ∩ 700,00 €</a:t>
            </a:r>
            <a:endParaRPr lang="en-GB" sz="1200" dirty="0"/>
          </a:p>
          <a:p>
            <a:pPr lvl="2"/>
            <a:r>
              <a:rPr lang="de-DE" sz="1200" dirty="0"/>
              <a:t>10.000,00 € p.a. ≤ 15 Einrichtungen, ∩ 666,67 €</a:t>
            </a:r>
            <a:endParaRPr lang="en-GB" sz="1200" dirty="0"/>
          </a:p>
          <a:p>
            <a:pPr lvl="2"/>
            <a:endParaRPr lang="de-DE" altLang="de-DE" sz="1200" kern="0" dirty="0"/>
          </a:p>
          <a:p>
            <a:pPr lvl="1"/>
            <a:r>
              <a:rPr lang="de-DE" altLang="de-DE" sz="1400" b="1" kern="0" dirty="0"/>
              <a:t>Konsortien: regionale Zentren</a:t>
            </a:r>
          </a:p>
          <a:p>
            <a:pPr marL="180975" lvl="2" indent="0">
              <a:buNone/>
            </a:pPr>
            <a:r>
              <a:rPr lang="de-DE" altLang="de-DE" sz="1200" kern="0" dirty="0"/>
              <a:t>(nach geographischem Bezug, max. drei Bundesländer)</a:t>
            </a:r>
          </a:p>
          <a:p>
            <a:pPr lvl="2"/>
            <a:r>
              <a:rPr lang="de-DE" sz="1200" dirty="0"/>
              <a:t>16.000,00 € (###)</a:t>
            </a:r>
            <a:endParaRPr lang="en-GB" sz="1200" dirty="0"/>
          </a:p>
          <a:p>
            <a:endParaRPr lang="de-DE" sz="1200" dirty="0"/>
          </a:p>
          <a:p>
            <a:r>
              <a:rPr lang="de-DE" sz="1200" dirty="0"/>
              <a:t>Konsortien benennen eine federführende Einrichtung für die Vertretung im Präsidium. Das Präsidium ist auf sieben Mitglieder beschränkt. Regionale Zentren haben Vorrecht, gefolgt von Einzelgruppen (nach Größe).</a:t>
            </a:r>
          </a:p>
          <a:p>
            <a:endParaRPr lang="de-DE" sz="1200" dirty="0"/>
          </a:p>
          <a:p>
            <a:r>
              <a:rPr lang="de-DE" sz="1200" dirty="0"/>
              <a:t>Für die Bereitstellung von Daten wird ein separates </a:t>
            </a:r>
            <a:r>
              <a:rPr lang="de-DE" sz="1200"/>
              <a:t>Finanzierungsmodell entwickelt</a:t>
            </a:r>
            <a:r>
              <a:rPr lang="en-US" sz="1200" dirty="0"/>
              <a:t>.</a:t>
            </a:r>
            <a:endParaRPr lang="en-GB" sz="1200" dirty="0"/>
          </a:p>
          <a:p>
            <a:pPr marL="180975" lvl="2" indent="0">
              <a:buNone/>
            </a:pPr>
            <a:endParaRPr lang="de-DE" altLang="de-DE" sz="1200" kern="0" dirty="0"/>
          </a:p>
          <a:p>
            <a:pPr marL="180975" lvl="2" indent="0">
              <a:buNone/>
            </a:pPr>
            <a:endParaRPr lang="de-DE" altLang="de-DE" sz="1200" kern="0" dirty="0"/>
          </a:p>
          <a:p>
            <a:pPr marL="180975" lvl="2" indent="0">
              <a:buNone/>
            </a:pPr>
            <a:endParaRPr lang="de-DE" altLang="de-DE" sz="1200" kern="0" dirty="0"/>
          </a:p>
        </p:txBody>
      </p:sp>
    </p:spTree>
    <p:extLst>
      <p:ext uri="{BB962C8B-B14F-4D97-AF65-F5344CB8AC3E}">
        <p14:creationId xmlns:p14="http://schemas.microsoft.com/office/powerpoint/2010/main" val="138447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 txBox="1">
            <a:spLocks noChangeArrowheads="1"/>
          </p:cNvSpPr>
          <p:nvPr/>
        </p:nvSpPr>
        <p:spPr>
          <a:xfrm>
            <a:off x="611188" y="1700213"/>
            <a:ext cx="7921625" cy="460851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1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388" indent="-177800" algn="l" rtl="0" eaLnBrk="1" fontAlgn="base" hangingPunct="1">
              <a:spcBef>
                <a:spcPct val="10000"/>
              </a:spcBef>
              <a:spcAft>
                <a:spcPct val="0"/>
              </a:spcAft>
              <a:buSzPct val="9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cs typeface="+mn-cs"/>
              </a:defRPr>
            </a:lvl2pPr>
            <a:lvl3pPr marL="358775" indent="-177800" algn="l" rtl="0" eaLnBrk="1" fontAlgn="base" hangingPunct="1">
              <a:spcBef>
                <a:spcPct val="10000"/>
              </a:spcBef>
              <a:spcAft>
                <a:spcPct val="0"/>
              </a:spcAft>
              <a:buFont typeface="Arial" pitchFamily="34" charset="0"/>
              <a:buChar char="‒"/>
              <a:defRPr sz="1500">
                <a:solidFill>
                  <a:schemeClr val="tx1"/>
                </a:solidFill>
                <a:latin typeface="+mn-lt"/>
                <a:cs typeface="+mn-cs"/>
              </a:defRPr>
            </a:lvl3pPr>
            <a:lvl4pPr marL="538163" indent="-177800" algn="l" rtl="0" eaLnBrk="1" fontAlgn="base" hangingPunct="1">
              <a:spcBef>
                <a:spcPct val="10000"/>
              </a:spcBef>
              <a:spcAft>
                <a:spcPct val="0"/>
              </a:spcAft>
              <a:buSzPct val="9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cs typeface="+mn-cs"/>
              </a:defRPr>
            </a:lvl4pPr>
            <a:lvl5pPr marL="717550" indent="-177800" algn="l" rtl="0" eaLnBrk="1" fontAlgn="base" hangingPunct="1">
              <a:spcBef>
                <a:spcPct val="10000"/>
              </a:spcBef>
              <a:spcAft>
                <a:spcPct val="0"/>
              </a:spcAft>
              <a:buFont typeface="Arial" pitchFamily="34" charset="0"/>
              <a:buChar char="‒"/>
              <a:defRPr sz="1500">
                <a:solidFill>
                  <a:schemeClr val="tx1"/>
                </a:solidFill>
                <a:latin typeface="+mn-lt"/>
                <a:cs typeface="+mn-cs"/>
              </a:defRPr>
            </a:lvl5pPr>
            <a:lvl6pPr marL="1174750" indent="-177800" algn="l" rtl="0" eaLnBrk="1" fontAlgn="base" hangingPunct="1">
              <a:spcBef>
                <a:spcPct val="10000"/>
              </a:spcBef>
              <a:spcAft>
                <a:spcPct val="0"/>
              </a:spcAft>
              <a:buFont typeface="Arial" pitchFamily="34" charset="0"/>
              <a:buChar char="‒"/>
              <a:defRPr sz="1500">
                <a:solidFill>
                  <a:schemeClr val="tx1"/>
                </a:solidFill>
                <a:latin typeface="+mn-lt"/>
                <a:cs typeface="+mn-cs"/>
              </a:defRPr>
            </a:lvl6pPr>
            <a:lvl7pPr marL="1631950" indent="-177800" algn="l" rtl="0" eaLnBrk="1" fontAlgn="base" hangingPunct="1">
              <a:spcBef>
                <a:spcPct val="10000"/>
              </a:spcBef>
              <a:spcAft>
                <a:spcPct val="0"/>
              </a:spcAft>
              <a:buFont typeface="Arial" pitchFamily="34" charset="0"/>
              <a:buChar char="‒"/>
              <a:defRPr sz="1500">
                <a:solidFill>
                  <a:schemeClr val="tx1"/>
                </a:solidFill>
                <a:latin typeface="+mn-lt"/>
                <a:cs typeface="+mn-cs"/>
              </a:defRPr>
            </a:lvl7pPr>
            <a:lvl8pPr marL="2089150" indent="-177800" algn="l" rtl="0" eaLnBrk="1" fontAlgn="base" hangingPunct="1">
              <a:spcBef>
                <a:spcPct val="10000"/>
              </a:spcBef>
              <a:spcAft>
                <a:spcPct val="0"/>
              </a:spcAft>
              <a:buFont typeface="Arial" pitchFamily="34" charset="0"/>
              <a:buChar char="‒"/>
              <a:defRPr sz="1500">
                <a:solidFill>
                  <a:schemeClr val="tx1"/>
                </a:solidFill>
                <a:latin typeface="+mn-lt"/>
                <a:cs typeface="+mn-cs"/>
              </a:defRPr>
            </a:lvl8pPr>
            <a:lvl9pPr marL="2546350" indent="-177800" algn="l" rtl="0" eaLnBrk="1" fontAlgn="base" hangingPunct="1">
              <a:spcBef>
                <a:spcPct val="10000"/>
              </a:spcBef>
              <a:spcAft>
                <a:spcPct val="0"/>
              </a:spcAft>
              <a:buFont typeface="Arial" pitchFamily="34" charset="0"/>
              <a:buChar char="‒"/>
              <a:defRPr sz="15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de-DE" altLang="de-DE" sz="1400" b="1" kern="0" dirty="0" smtClean="0"/>
              <a:t>Zusammenfassung</a:t>
            </a:r>
          </a:p>
          <a:p>
            <a:endParaRPr lang="de-DE" altLang="de-DE" sz="1400" b="1" kern="0" dirty="0"/>
          </a:p>
          <a:p>
            <a:pPr lvl="1"/>
            <a:r>
              <a:rPr lang="de-DE" altLang="de-DE" sz="1400" b="1" kern="0" dirty="0" smtClean="0"/>
              <a:t>Von Aggregation (Abstimmungsaufwand über Formate, Schnittstellen, Qualität) zu Verbund (Standardisierungsaufwand für Geschäftsgänge, Nutzerdienste und Synergien)</a:t>
            </a:r>
          </a:p>
          <a:p>
            <a:pPr lvl="1"/>
            <a:r>
              <a:rPr lang="de-DE" altLang="de-DE" sz="1400" b="1" kern="0" dirty="0" smtClean="0"/>
              <a:t>Neues Organisations-, neues Finanzierungs- und neues Technologiekonzept</a:t>
            </a:r>
          </a:p>
          <a:p>
            <a:pPr marL="1588" lvl="1" indent="0">
              <a:buNone/>
            </a:pPr>
            <a:endParaRPr lang="de-DE" altLang="de-DE" sz="1400" b="1" kern="0" dirty="0"/>
          </a:p>
          <a:p>
            <a:pPr lvl="1"/>
            <a:r>
              <a:rPr lang="de-DE" altLang="de-DE" sz="1400" b="1" kern="0" dirty="0" smtClean="0"/>
              <a:t>Termine:</a:t>
            </a:r>
          </a:p>
          <a:p>
            <a:pPr lvl="2"/>
            <a:r>
              <a:rPr lang="de-DE" altLang="de-DE" sz="1400" kern="0" dirty="0" smtClean="0"/>
              <a:t>Ende Oktober 2016 neuer Entwurf eines Organisationskonzepts</a:t>
            </a:r>
          </a:p>
          <a:p>
            <a:pPr lvl="2"/>
            <a:r>
              <a:rPr lang="de-DE" altLang="de-DE" sz="1400" kern="0" dirty="0" smtClean="0"/>
              <a:t>Ende März 2017 schriftliche Rückmeldung zum Organisationskonzept</a:t>
            </a:r>
          </a:p>
          <a:p>
            <a:pPr lvl="2"/>
            <a:r>
              <a:rPr lang="de-DE" altLang="de-DE" sz="1400" b="1" kern="0" dirty="0" smtClean="0"/>
              <a:t>(voraus.) 20. Juni 2017</a:t>
            </a:r>
            <a:r>
              <a:rPr lang="de-DE" altLang="de-DE" sz="1400" kern="0" dirty="0" smtClean="0"/>
              <a:t> Verbundtreffen für finale Abstimmung des Organisationskonzepts</a:t>
            </a:r>
          </a:p>
          <a:p>
            <a:pPr lvl="2"/>
            <a:r>
              <a:rPr lang="de-DE" altLang="de-DE" sz="1400" kern="0" dirty="0" smtClean="0"/>
              <a:t>2. Jahreshälfte 2017: Konzeption einer neuen Verbundanwendung für die Erfassung und Pflege von Daten sowie Vorbereitung eines Implementierungsprojektes</a:t>
            </a:r>
          </a:p>
          <a:p>
            <a:pPr marL="180975" lvl="2" indent="0">
              <a:buNone/>
            </a:pPr>
            <a:endParaRPr lang="de-DE" altLang="de-DE" sz="1400" i="1" kern="0" dirty="0" smtClean="0"/>
          </a:p>
          <a:p>
            <a:pPr marL="180975" lvl="2" indent="0">
              <a:buNone/>
            </a:pPr>
            <a:r>
              <a:rPr lang="de-DE" altLang="de-DE" sz="1400" i="1" kern="0" dirty="0" smtClean="0"/>
              <a:t>2018: Begründung der neuen Verbundorganisation</a:t>
            </a:r>
          </a:p>
          <a:p>
            <a:pPr marL="180975" lvl="2" indent="0">
              <a:buNone/>
            </a:pPr>
            <a:r>
              <a:rPr lang="de-DE" altLang="de-DE" sz="1400" i="1" kern="0" dirty="0" smtClean="0"/>
              <a:t>2019: Verbundfinanzierung und iterative Tests einer neuen Verbundanwendung</a:t>
            </a:r>
          </a:p>
          <a:p>
            <a:pPr marL="180975" lvl="2" indent="0">
              <a:buNone/>
            </a:pPr>
            <a:r>
              <a:rPr lang="de-DE" altLang="de-DE" sz="1400" i="1" kern="0" dirty="0" smtClean="0"/>
              <a:t>2020: Einführung einer neuen Verbundanwendung</a:t>
            </a:r>
          </a:p>
        </p:txBody>
      </p:sp>
    </p:spTree>
    <p:extLst>
      <p:ext uri="{BB962C8B-B14F-4D97-AF65-F5344CB8AC3E}">
        <p14:creationId xmlns:p14="http://schemas.microsoft.com/office/powerpoint/2010/main" val="28223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9552" y="1772816"/>
            <a:ext cx="33503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 err="1" smtClean="0"/>
              <a:t>Vielen</a:t>
            </a:r>
            <a:r>
              <a:rPr lang="en-US" b="1" dirty="0" smtClean="0"/>
              <a:t> Dank </a:t>
            </a:r>
            <a:r>
              <a:rPr lang="en-US" b="1" dirty="0" err="1" smtClean="0"/>
              <a:t>für</a:t>
            </a:r>
            <a:r>
              <a:rPr lang="en-US" b="1" dirty="0" smtClean="0"/>
              <a:t> </a:t>
            </a:r>
            <a:r>
              <a:rPr lang="en-US" b="1" dirty="0" err="1" smtClean="0"/>
              <a:t>Ihre</a:t>
            </a:r>
            <a:r>
              <a:rPr lang="en-US" b="1" dirty="0" smtClean="0"/>
              <a:t> </a:t>
            </a:r>
            <a:r>
              <a:rPr lang="en-US" b="1" dirty="0" err="1" smtClean="0"/>
              <a:t>Aufmerksamkeit</a:t>
            </a:r>
            <a:r>
              <a:rPr lang="en-US" b="1" dirty="0"/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9552" y="2080593"/>
            <a:ext cx="4346063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dirty="0"/>
              <a:t>Staatsbibliothek zu Berlin – Preußischer Kulturbesitz</a:t>
            </a:r>
          </a:p>
          <a:p>
            <a:pPr algn="l"/>
            <a:endParaRPr lang="de-DE" dirty="0"/>
          </a:p>
          <a:p>
            <a:pPr algn="l"/>
            <a:r>
              <a:rPr lang="de-DE" dirty="0"/>
              <a:t>Gerhard Müller, </a:t>
            </a:r>
            <a:r>
              <a:rPr lang="de-DE" dirty="0" smtClean="0"/>
              <a:t>Kalliope-Verbund</a:t>
            </a:r>
            <a:endParaRPr lang="de-DE" dirty="0"/>
          </a:p>
          <a:p>
            <a:pPr algn="l"/>
            <a:r>
              <a:rPr lang="de-DE" dirty="0" smtClean="0"/>
              <a:t>Abteilung </a:t>
            </a:r>
            <a:r>
              <a:rPr lang="de-DE" dirty="0"/>
              <a:t>Überregionale Bibliographische Dienste</a:t>
            </a:r>
          </a:p>
          <a:p>
            <a:pPr algn="l"/>
            <a:endParaRPr lang="de-DE" dirty="0"/>
          </a:p>
          <a:p>
            <a:pPr algn="l"/>
            <a:r>
              <a:rPr lang="de-DE" dirty="0"/>
              <a:t>Potsdamer Straße 33, 10785 Berlin</a:t>
            </a:r>
          </a:p>
          <a:p>
            <a:pPr algn="l"/>
            <a:endParaRPr lang="de-DE" dirty="0"/>
          </a:p>
          <a:p>
            <a:pPr algn="l"/>
            <a:r>
              <a:rPr lang="de-DE" dirty="0"/>
              <a:t>+49 30 266 434 071</a:t>
            </a:r>
          </a:p>
          <a:p>
            <a:pPr algn="l"/>
            <a:r>
              <a:rPr lang="de-DE" dirty="0" err="1"/>
              <a:t>gerhard.mueller@sbb.spk-berlin.de</a:t>
            </a:r>
            <a:endParaRPr lang="de-DE" dirty="0"/>
          </a:p>
          <a:p>
            <a:pPr algn="l"/>
            <a:endParaRPr lang="de-DE" dirty="0"/>
          </a:p>
          <a:p>
            <a:pPr algn="l"/>
            <a:endParaRPr lang="de-DE" dirty="0"/>
          </a:p>
          <a:p>
            <a:pPr algn="l"/>
            <a:endParaRPr lang="de-DE" dirty="0"/>
          </a:p>
          <a:p>
            <a:pPr algn="l"/>
            <a:r>
              <a:rPr lang="de-DE" dirty="0"/>
              <a:t>http://</a:t>
            </a:r>
            <a:r>
              <a:rPr lang="de-DE" dirty="0" err="1"/>
              <a:t>kalliope.staatsbibliothek-berlin.de</a:t>
            </a:r>
            <a:r>
              <a:rPr lang="de-DE" dirty="0"/>
              <a:t>/ </a:t>
            </a:r>
          </a:p>
          <a:p>
            <a:pPr algn="l"/>
            <a:r>
              <a:rPr lang="de-DE" dirty="0"/>
              <a:t>http://</a:t>
            </a:r>
            <a:r>
              <a:rPr lang="de-DE" dirty="0" err="1"/>
              <a:t>www.staatsbibliothek-berlin.de</a:t>
            </a:r>
            <a:r>
              <a:rPr lang="de-DE" dirty="0"/>
              <a:t>/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26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7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611189" y="1700213"/>
            <a:ext cx="5689004" cy="4608512"/>
          </a:xfrm>
        </p:spPr>
        <p:txBody>
          <a:bodyPr/>
          <a:lstStyle/>
          <a:p>
            <a:r>
              <a:rPr lang="de-DE" altLang="de-DE" b="1" dirty="0" smtClean="0"/>
              <a:t>Meilensteine</a:t>
            </a:r>
          </a:p>
          <a:p>
            <a:endParaRPr lang="de-DE" altLang="de-DE" dirty="0" smtClean="0"/>
          </a:p>
          <a:p>
            <a:pPr lvl="1"/>
            <a:r>
              <a:rPr lang="de-DE" altLang="de-DE" b="1" dirty="0" smtClean="0"/>
              <a:t>Seit 1966</a:t>
            </a:r>
          </a:p>
          <a:p>
            <a:pPr lvl="2"/>
            <a:r>
              <a:rPr lang="de-DE" altLang="de-DE" dirty="0" smtClean="0"/>
              <a:t>Zentralkartei der Autographen (ZKA)</a:t>
            </a:r>
          </a:p>
          <a:p>
            <a:pPr lvl="2"/>
            <a:r>
              <a:rPr lang="de-DE" altLang="de-DE" dirty="0" smtClean="0"/>
              <a:t>Nachlassverzeichnisse</a:t>
            </a:r>
            <a:br>
              <a:rPr lang="de-DE" altLang="de-DE" dirty="0" smtClean="0"/>
            </a:br>
            <a:endParaRPr lang="de-DE" altLang="de-DE" dirty="0" smtClean="0"/>
          </a:p>
          <a:p>
            <a:pPr lvl="1"/>
            <a:r>
              <a:rPr lang="de-DE" altLang="de-DE" b="1" dirty="0" smtClean="0"/>
              <a:t>Seit 1996</a:t>
            </a:r>
          </a:p>
          <a:p>
            <a:pPr lvl="2"/>
            <a:r>
              <a:rPr lang="de-DE" altLang="de-DE" dirty="0" smtClean="0"/>
              <a:t>Aufbau eines Portals für Nachlässe und Autographen</a:t>
            </a:r>
          </a:p>
          <a:p>
            <a:pPr lvl="2"/>
            <a:r>
              <a:rPr lang="de-DE" altLang="de-DE" dirty="0" smtClean="0"/>
              <a:t>Regeln zur Erschließung von Nachlässen und Autographen</a:t>
            </a:r>
            <a:br>
              <a:rPr lang="de-DE" altLang="de-DE" dirty="0" smtClean="0"/>
            </a:br>
            <a:endParaRPr lang="de-DE" altLang="de-DE" dirty="0" smtClean="0"/>
          </a:p>
          <a:p>
            <a:pPr lvl="1"/>
            <a:r>
              <a:rPr lang="de-DE" altLang="de-DE" b="1" dirty="0" smtClean="0"/>
              <a:t>Seit 2001</a:t>
            </a:r>
          </a:p>
          <a:p>
            <a:pPr lvl="2"/>
            <a:r>
              <a:rPr lang="de-DE" altLang="de-DE" dirty="0" smtClean="0"/>
              <a:t>Kalliope-Portal mit Offline- und Online-Meldungen</a:t>
            </a:r>
          </a:p>
          <a:p>
            <a:pPr lvl="2"/>
            <a:r>
              <a:rPr lang="de-DE" altLang="de-DE" dirty="0" smtClean="0"/>
              <a:t>System für regel- und normdatenbasierte Primärerschließung</a:t>
            </a:r>
          </a:p>
          <a:p>
            <a:pPr lvl="2"/>
            <a:endParaRPr lang="de-DE" altLang="de-DE" dirty="0" smtClean="0"/>
          </a:p>
          <a:p>
            <a:pPr marL="180975" lvl="2" indent="0">
              <a:buNone/>
            </a:pPr>
            <a:r>
              <a:rPr lang="de-DE" altLang="de-DE" b="1" dirty="0"/>
              <a:t>Seit </a:t>
            </a:r>
            <a:r>
              <a:rPr lang="de-DE" altLang="de-DE" b="1" dirty="0" smtClean="0"/>
              <a:t>2015</a:t>
            </a:r>
            <a:endParaRPr lang="de-DE" altLang="de-DE" dirty="0" smtClean="0"/>
          </a:p>
          <a:p>
            <a:pPr lvl="2"/>
            <a:r>
              <a:rPr lang="de-DE" altLang="de-DE" dirty="0" smtClean="0"/>
              <a:t>Kalliope-Verbund ...</a:t>
            </a:r>
            <a:endParaRPr lang="de-DE" altLang="de-DE" dirty="0"/>
          </a:p>
        </p:txBody>
      </p:sp>
      <p:sp>
        <p:nvSpPr>
          <p:cNvPr id="2" name="Down Arrow 1"/>
          <p:cNvSpPr/>
          <p:nvPr/>
        </p:nvSpPr>
        <p:spPr bwMode="auto">
          <a:xfrm>
            <a:off x="7092280" y="1700213"/>
            <a:ext cx="576064" cy="4608512"/>
          </a:xfrm>
          <a:prstGeom prst="downArrow">
            <a:avLst/>
          </a:prstGeom>
          <a:solidFill>
            <a:schemeClr val="bg1"/>
          </a:solidFill>
          <a:ln w="9525" cap="flat" cmpd="sng" algn="ctr">
            <a:solidFill>
              <a:schemeClr val="bg2"/>
            </a:solidFill>
            <a:prstDash val="lgDashDot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Down Arrow 3"/>
          <p:cNvSpPr/>
          <p:nvPr/>
        </p:nvSpPr>
        <p:spPr bwMode="auto">
          <a:xfrm>
            <a:off x="7884367" y="4436767"/>
            <a:ext cx="576063" cy="1871613"/>
          </a:xfrm>
          <a:prstGeom prst="downArrow">
            <a:avLst/>
          </a:prstGeom>
          <a:solidFill>
            <a:schemeClr val="bg1"/>
          </a:solidFill>
          <a:ln w="9525" cap="flat" cmpd="sng" algn="ctr">
            <a:solidFill>
              <a:schemeClr val="bg2"/>
            </a:solidFill>
            <a:prstDash val="lgDashDot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16200000">
            <a:off x="5198534" y="3924867"/>
            <a:ext cx="4323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err="1" smtClean="0">
                <a:solidFill>
                  <a:schemeClr val="bg2"/>
                </a:solidFill>
              </a:rPr>
              <a:t>Zentraler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en-US" dirty="0" err="1" smtClean="0">
                <a:solidFill>
                  <a:schemeClr val="bg2"/>
                </a:solidFill>
              </a:rPr>
              <a:t>Nachweis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en-US" dirty="0" err="1" smtClean="0">
                <a:solidFill>
                  <a:schemeClr val="bg2"/>
                </a:solidFill>
              </a:rPr>
              <a:t>für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en-US" dirty="0" err="1" smtClean="0">
                <a:solidFill>
                  <a:schemeClr val="bg2"/>
                </a:solidFill>
              </a:rPr>
              <a:t>Nachlässe</a:t>
            </a:r>
            <a:r>
              <a:rPr lang="en-US" dirty="0" smtClean="0">
                <a:solidFill>
                  <a:schemeClr val="bg2"/>
                </a:solidFill>
              </a:rPr>
              <a:t> und </a:t>
            </a:r>
            <a:r>
              <a:rPr lang="en-US" dirty="0" err="1" smtClean="0">
                <a:solidFill>
                  <a:schemeClr val="bg2"/>
                </a:solidFill>
              </a:rPr>
              <a:t>Autographen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7234610" y="5149004"/>
            <a:ext cx="18755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chemeClr val="bg2"/>
                </a:solidFill>
              </a:rPr>
              <a:t>Verbunderschließung</a:t>
            </a:r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3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7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de-DE" b="1" dirty="0" smtClean="0"/>
              <a:t>Vorarbeiten </a:t>
            </a:r>
            <a:r>
              <a:rPr lang="mr-IN" altLang="de-DE" b="1" dirty="0" smtClean="0"/>
              <a:t>–</a:t>
            </a:r>
            <a:r>
              <a:rPr lang="de-DE" altLang="de-DE" b="1" dirty="0" smtClean="0"/>
              <a:t> Standardbasierter </a:t>
            </a:r>
            <a:r>
              <a:rPr lang="de-DE" altLang="de-DE" b="1" dirty="0"/>
              <a:t>Zugang zu den Daten des </a:t>
            </a:r>
            <a:r>
              <a:rPr lang="de-DE" altLang="de-DE" b="1" dirty="0" smtClean="0"/>
              <a:t>Kalliope-Verbundes</a:t>
            </a:r>
          </a:p>
          <a:p>
            <a:endParaRPr lang="de-DE" altLang="de-DE" dirty="0" smtClean="0"/>
          </a:p>
          <a:p>
            <a:pPr lvl="1"/>
            <a:r>
              <a:rPr lang="de-DE" altLang="de-DE" b="1" dirty="0" smtClean="0"/>
              <a:t>Formate</a:t>
            </a:r>
          </a:p>
          <a:p>
            <a:pPr lvl="2"/>
            <a:r>
              <a:rPr lang="de-DE" altLang="de-DE" dirty="0" err="1" smtClean="0"/>
              <a:t>Encoded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Archival</a:t>
            </a:r>
            <a:r>
              <a:rPr lang="de-DE" altLang="de-DE" dirty="0" smtClean="0"/>
              <a:t> Description (EAD)</a:t>
            </a:r>
          </a:p>
          <a:p>
            <a:pPr lvl="2"/>
            <a:r>
              <a:rPr lang="de-DE" altLang="de-DE" dirty="0" err="1" smtClean="0"/>
              <a:t>Encoded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Archival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Context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for</a:t>
            </a:r>
            <a:r>
              <a:rPr lang="de-DE" altLang="de-DE" dirty="0" smtClean="0"/>
              <a:t> Corporate </a:t>
            </a:r>
            <a:r>
              <a:rPr lang="de-DE" altLang="de-DE" dirty="0" err="1" smtClean="0"/>
              <a:t>Bodies</a:t>
            </a:r>
            <a:r>
              <a:rPr lang="de-DE" altLang="de-DE" dirty="0" smtClean="0"/>
              <a:t>, </a:t>
            </a:r>
            <a:r>
              <a:rPr lang="de-DE" altLang="de-DE" dirty="0" err="1" smtClean="0"/>
              <a:t>Persons</a:t>
            </a:r>
            <a:r>
              <a:rPr lang="de-DE" altLang="de-DE" dirty="0" smtClean="0"/>
              <a:t>, </a:t>
            </a:r>
            <a:r>
              <a:rPr lang="de-DE" altLang="de-DE" dirty="0" err="1" smtClean="0"/>
              <a:t>and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Families</a:t>
            </a:r>
            <a:r>
              <a:rPr lang="de-DE" altLang="de-DE" dirty="0" smtClean="0"/>
              <a:t> (EAC-CPF)</a:t>
            </a:r>
          </a:p>
          <a:p>
            <a:pPr lvl="2"/>
            <a:r>
              <a:rPr lang="de-DE" altLang="de-DE" dirty="0" err="1" smtClean="0"/>
              <a:t>Metadata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Object</a:t>
            </a:r>
            <a:r>
              <a:rPr lang="de-DE" altLang="de-DE" dirty="0" smtClean="0"/>
              <a:t> Description Standard (MODS) und Dublin Core (via SRU)</a:t>
            </a:r>
            <a:br>
              <a:rPr lang="de-DE" altLang="de-DE" dirty="0" smtClean="0"/>
            </a:br>
            <a:endParaRPr lang="de-DE" altLang="de-DE" dirty="0" smtClean="0"/>
          </a:p>
          <a:p>
            <a:pPr lvl="1"/>
            <a:r>
              <a:rPr lang="de-DE" altLang="de-DE" b="1" dirty="0" smtClean="0"/>
              <a:t>Schnittstellen</a:t>
            </a:r>
          </a:p>
          <a:p>
            <a:pPr lvl="2"/>
            <a:r>
              <a:rPr lang="de-DE" altLang="de-DE" dirty="0" smtClean="0"/>
              <a:t>Online-Katalog (800 bis 1000 Unique </a:t>
            </a:r>
            <a:r>
              <a:rPr lang="de-DE" altLang="de-DE" dirty="0" err="1" smtClean="0"/>
              <a:t>Visitors</a:t>
            </a:r>
            <a:r>
              <a:rPr lang="de-DE" altLang="de-DE" dirty="0" smtClean="0"/>
              <a:t> pro Tag </a:t>
            </a:r>
            <a:r>
              <a:rPr lang="nb-NO" dirty="0" smtClean="0"/>
              <a:t>Ø Woche)</a:t>
            </a:r>
            <a:endParaRPr lang="de-DE" altLang="de-DE" dirty="0" smtClean="0"/>
          </a:p>
          <a:p>
            <a:pPr lvl="2"/>
            <a:r>
              <a:rPr lang="de-DE" altLang="de-DE" dirty="0" smtClean="0"/>
              <a:t>Search/</a:t>
            </a:r>
            <a:r>
              <a:rPr lang="de-DE" altLang="de-DE" dirty="0" err="1" smtClean="0"/>
              <a:t>Retrieval</a:t>
            </a:r>
            <a:r>
              <a:rPr lang="de-DE" altLang="de-DE" dirty="0" smtClean="0"/>
              <a:t> via URL (SRU), z.B. Visual Library und </a:t>
            </a:r>
            <a:r>
              <a:rPr lang="de-DE" altLang="de-DE" dirty="0" err="1" smtClean="0"/>
              <a:t>Kitodo</a:t>
            </a:r>
            <a:r>
              <a:rPr lang="de-DE" altLang="de-DE" dirty="0" smtClean="0"/>
              <a:t>, CERL</a:t>
            </a:r>
            <a:r>
              <a:rPr lang="de-DE" altLang="de-DE" dirty="0"/>
              <a:t> </a:t>
            </a:r>
            <a:r>
              <a:rPr lang="de-DE" altLang="de-DE" dirty="0" smtClean="0"/>
              <a:t>und HWD</a:t>
            </a:r>
          </a:p>
          <a:p>
            <a:pPr lvl="2"/>
            <a:r>
              <a:rPr lang="de-DE" altLang="de-DE" dirty="0" smtClean="0"/>
              <a:t>API (</a:t>
            </a:r>
            <a:r>
              <a:rPr lang="de-DE" altLang="de-DE" dirty="0" err="1" smtClean="0"/>
              <a:t>eXistDB</a:t>
            </a:r>
            <a:r>
              <a:rPr lang="de-DE" altLang="de-DE" dirty="0" smtClean="0"/>
              <a:t>, </a:t>
            </a:r>
            <a:r>
              <a:rPr lang="de-DE" altLang="de-DE" dirty="0" err="1" smtClean="0"/>
              <a:t>Solr</a:t>
            </a:r>
            <a:r>
              <a:rPr lang="de-DE" altLang="de-DE" dirty="0" smtClean="0"/>
              <a:t>)</a:t>
            </a:r>
          </a:p>
          <a:p>
            <a:pPr lvl="2"/>
            <a:endParaRPr lang="de-DE" altLang="de-DE" dirty="0"/>
          </a:p>
          <a:p>
            <a:pPr lvl="1"/>
            <a:r>
              <a:rPr lang="de-DE" altLang="de-DE" b="1" dirty="0" smtClean="0"/>
              <a:t>Optimierungen</a:t>
            </a:r>
            <a:endParaRPr lang="de-DE" altLang="de-DE" b="1" dirty="0"/>
          </a:p>
          <a:p>
            <a:pPr lvl="2"/>
            <a:r>
              <a:rPr lang="de-DE" altLang="de-DE" dirty="0" smtClean="0"/>
              <a:t>Januar 2016 (SRU-Schnittstelle/MODS-Format, Suchoptionen, Phrasensuche)</a:t>
            </a:r>
          </a:p>
          <a:p>
            <a:pPr lvl="2"/>
            <a:r>
              <a:rPr lang="de-DE" altLang="de-DE" dirty="0"/>
              <a:t>Usability Studie </a:t>
            </a:r>
            <a:r>
              <a:rPr lang="de-DE" altLang="de-DE" dirty="0" smtClean="0"/>
              <a:t>zum Online-Katalog (IBI/HU </a:t>
            </a:r>
            <a:r>
              <a:rPr lang="de-DE" altLang="de-DE" dirty="0" err="1"/>
              <a:t>SoSe</a:t>
            </a:r>
            <a:r>
              <a:rPr lang="de-DE" altLang="de-DE" dirty="0"/>
              <a:t> 2016)</a:t>
            </a:r>
          </a:p>
          <a:p>
            <a:pPr lvl="2"/>
            <a:r>
              <a:rPr lang="de-DE" altLang="de-DE" dirty="0" smtClean="0"/>
              <a:t>November 2016 (Datensynchronisierung, Performance)</a:t>
            </a:r>
          </a:p>
          <a:p>
            <a:pPr lvl="2"/>
            <a:r>
              <a:rPr lang="de-DE" altLang="de-DE" dirty="0" smtClean="0"/>
              <a:t>Januar 2017 (Indizierung, Facetten, Ausgabe)</a:t>
            </a:r>
            <a:endParaRPr lang="de-DE" altLang="de-DE" dirty="0"/>
          </a:p>
          <a:p>
            <a:pPr lvl="2"/>
            <a:endParaRPr lang="de-DE" altLang="de-DE" dirty="0" smtClean="0"/>
          </a:p>
        </p:txBody>
      </p:sp>
    </p:spTree>
    <p:extLst>
      <p:ext uri="{BB962C8B-B14F-4D97-AF65-F5344CB8AC3E}">
        <p14:creationId xmlns:p14="http://schemas.microsoft.com/office/powerpoint/2010/main" val="72676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589916051"/>
              </p:ext>
            </p:extLst>
          </p:nvPr>
        </p:nvGraphicFramePr>
        <p:xfrm>
          <a:off x="1582873" y="2728725"/>
          <a:ext cx="4848200" cy="2824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177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611188" y="1700213"/>
            <a:ext cx="7921625" cy="792683"/>
          </a:xfrm>
        </p:spPr>
        <p:txBody>
          <a:bodyPr anchor="ctr"/>
          <a:lstStyle/>
          <a:p>
            <a:pPr algn="ctr"/>
            <a:r>
              <a:rPr lang="de-DE" altLang="de-DE" b="1" dirty="0" smtClean="0"/>
              <a:t>Grundprinzip </a:t>
            </a:r>
            <a:r>
              <a:rPr lang="mr-IN" altLang="de-DE" b="1" dirty="0" smtClean="0"/>
              <a:t>–</a:t>
            </a:r>
            <a:r>
              <a:rPr lang="de-DE" altLang="de-DE" b="1" dirty="0" smtClean="0"/>
              <a:t> Unterscheidung von Anforderungen an</a:t>
            </a:r>
          </a:p>
          <a:p>
            <a:pPr algn="ctr"/>
            <a:r>
              <a:rPr lang="de-DE" altLang="de-DE" b="1" dirty="0" smtClean="0"/>
              <a:t>Datenerfassung und </a:t>
            </a:r>
            <a:r>
              <a:rPr lang="mr-IN" altLang="de-DE" b="1" dirty="0" smtClean="0"/>
              <a:t>–</a:t>
            </a:r>
            <a:r>
              <a:rPr lang="de-DE" altLang="de-DE" b="1" dirty="0" smtClean="0"/>
              <a:t>pflege 			von </a:t>
            </a:r>
            <a:r>
              <a:rPr lang="mr-IN" altLang="de-DE" b="1" dirty="0" smtClean="0"/>
              <a:t>–</a:t>
            </a:r>
            <a:r>
              <a:rPr lang="de-DE" altLang="de-DE" b="1" dirty="0" err="1" smtClean="0"/>
              <a:t>bereitstellung</a:t>
            </a:r>
            <a:endParaRPr lang="de-DE" altLang="de-DE" b="1" dirty="0" smtClean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145423406"/>
              </p:ext>
            </p:extLst>
          </p:nvPr>
        </p:nvGraphicFramePr>
        <p:xfrm>
          <a:off x="870625" y="2780928"/>
          <a:ext cx="2615952" cy="2680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671414827"/>
              </p:ext>
            </p:extLst>
          </p:nvPr>
        </p:nvGraphicFramePr>
        <p:xfrm>
          <a:off x="5076056" y="2800733"/>
          <a:ext cx="2615952" cy="2680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58541" y="3486181"/>
            <a:ext cx="9909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Erfassung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4249" y="4509120"/>
            <a:ext cx="9909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Redaktion</a:t>
            </a:r>
            <a:endParaRPr lang="en-US" dirty="0"/>
          </a:p>
        </p:txBody>
      </p:sp>
      <p:sp>
        <p:nvSpPr>
          <p:cNvPr id="12" name="Rectangle 9"/>
          <p:cNvSpPr txBox="1">
            <a:spLocks noChangeArrowheads="1"/>
          </p:cNvSpPr>
          <p:nvPr/>
        </p:nvSpPr>
        <p:spPr bwMode="auto">
          <a:xfrm>
            <a:off x="611188" y="5660653"/>
            <a:ext cx="7921625" cy="792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1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388" indent="-177800" algn="l" rtl="0" eaLnBrk="1" fontAlgn="base" hangingPunct="1">
              <a:spcBef>
                <a:spcPct val="10000"/>
              </a:spcBef>
              <a:spcAft>
                <a:spcPct val="0"/>
              </a:spcAft>
              <a:buSzPct val="9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cs typeface="+mn-cs"/>
              </a:defRPr>
            </a:lvl2pPr>
            <a:lvl3pPr marL="358775" indent="-177800" algn="l" rtl="0" eaLnBrk="1" fontAlgn="base" hangingPunct="1">
              <a:spcBef>
                <a:spcPct val="10000"/>
              </a:spcBef>
              <a:spcAft>
                <a:spcPct val="0"/>
              </a:spcAft>
              <a:buFont typeface="Arial" pitchFamily="34" charset="0"/>
              <a:buChar char="‒"/>
              <a:defRPr sz="1500">
                <a:solidFill>
                  <a:schemeClr val="tx1"/>
                </a:solidFill>
                <a:latin typeface="+mn-lt"/>
                <a:cs typeface="+mn-cs"/>
              </a:defRPr>
            </a:lvl3pPr>
            <a:lvl4pPr marL="538163" indent="-177800" algn="l" rtl="0" eaLnBrk="1" fontAlgn="base" hangingPunct="1">
              <a:spcBef>
                <a:spcPct val="10000"/>
              </a:spcBef>
              <a:spcAft>
                <a:spcPct val="0"/>
              </a:spcAft>
              <a:buSzPct val="9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cs typeface="+mn-cs"/>
              </a:defRPr>
            </a:lvl4pPr>
            <a:lvl5pPr marL="717550" indent="-177800" algn="l" rtl="0" eaLnBrk="1" fontAlgn="base" hangingPunct="1">
              <a:spcBef>
                <a:spcPct val="10000"/>
              </a:spcBef>
              <a:spcAft>
                <a:spcPct val="0"/>
              </a:spcAft>
              <a:buFont typeface="Arial" pitchFamily="34" charset="0"/>
              <a:buChar char="‒"/>
              <a:defRPr sz="1500">
                <a:solidFill>
                  <a:schemeClr val="tx1"/>
                </a:solidFill>
                <a:latin typeface="+mn-lt"/>
                <a:cs typeface="+mn-cs"/>
              </a:defRPr>
            </a:lvl5pPr>
            <a:lvl6pPr marL="1174750" indent="-177800" algn="l" rtl="0" eaLnBrk="1" fontAlgn="base" hangingPunct="1">
              <a:spcBef>
                <a:spcPct val="10000"/>
              </a:spcBef>
              <a:spcAft>
                <a:spcPct val="0"/>
              </a:spcAft>
              <a:buFont typeface="Arial" pitchFamily="34" charset="0"/>
              <a:buChar char="‒"/>
              <a:defRPr sz="1500">
                <a:solidFill>
                  <a:schemeClr val="tx1"/>
                </a:solidFill>
                <a:latin typeface="+mn-lt"/>
                <a:cs typeface="+mn-cs"/>
              </a:defRPr>
            </a:lvl6pPr>
            <a:lvl7pPr marL="1631950" indent="-177800" algn="l" rtl="0" eaLnBrk="1" fontAlgn="base" hangingPunct="1">
              <a:spcBef>
                <a:spcPct val="10000"/>
              </a:spcBef>
              <a:spcAft>
                <a:spcPct val="0"/>
              </a:spcAft>
              <a:buFont typeface="Arial" pitchFamily="34" charset="0"/>
              <a:buChar char="‒"/>
              <a:defRPr sz="1500">
                <a:solidFill>
                  <a:schemeClr val="tx1"/>
                </a:solidFill>
                <a:latin typeface="+mn-lt"/>
                <a:cs typeface="+mn-cs"/>
              </a:defRPr>
            </a:lvl7pPr>
            <a:lvl8pPr marL="2089150" indent="-177800" algn="l" rtl="0" eaLnBrk="1" fontAlgn="base" hangingPunct="1">
              <a:spcBef>
                <a:spcPct val="10000"/>
              </a:spcBef>
              <a:spcAft>
                <a:spcPct val="0"/>
              </a:spcAft>
              <a:buFont typeface="Arial" pitchFamily="34" charset="0"/>
              <a:buChar char="‒"/>
              <a:defRPr sz="1500">
                <a:solidFill>
                  <a:schemeClr val="tx1"/>
                </a:solidFill>
                <a:latin typeface="+mn-lt"/>
                <a:cs typeface="+mn-cs"/>
              </a:defRPr>
            </a:lvl8pPr>
            <a:lvl9pPr marL="2546350" indent="-177800" algn="l" rtl="0" eaLnBrk="1" fontAlgn="base" hangingPunct="1">
              <a:spcBef>
                <a:spcPct val="10000"/>
              </a:spcBef>
              <a:spcAft>
                <a:spcPct val="0"/>
              </a:spcAft>
              <a:buFont typeface="Arial" pitchFamily="34" charset="0"/>
              <a:buChar char="‒"/>
              <a:defRPr sz="15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ctr"/>
            <a:r>
              <a:rPr lang="de-DE" altLang="de-DE" b="1" kern="0" dirty="0" smtClean="0"/>
              <a:t>Micro </a:t>
            </a:r>
            <a:r>
              <a:rPr lang="mr-IN" altLang="de-DE" b="1" kern="0" dirty="0" smtClean="0"/>
              <a:t>–</a:t>
            </a:r>
            <a:r>
              <a:rPr lang="de-DE" altLang="de-DE" b="1" kern="0" dirty="0" smtClean="0"/>
              <a:t> Service </a:t>
            </a:r>
            <a:r>
              <a:rPr lang="mr-IN" altLang="de-DE" b="1" kern="0" dirty="0" smtClean="0"/>
              <a:t>–</a:t>
            </a:r>
            <a:r>
              <a:rPr lang="de-DE" altLang="de-DE" b="1" kern="0" dirty="0" smtClean="0"/>
              <a:t> </a:t>
            </a:r>
            <a:r>
              <a:rPr lang="de-DE" altLang="de-DE" b="1" kern="0" dirty="0" err="1" smtClean="0"/>
              <a:t>Architecture</a:t>
            </a:r>
            <a:endParaRPr lang="de-DE" altLang="de-DE" b="1" kern="0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6913012" y="3879159"/>
            <a:ext cx="15579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Public Interfaces</a:t>
            </a:r>
          </a:p>
          <a:p>
            <a:r>
              <a:rPr lang="en-US" dirty="0" smtClean="0"/>
              <a:t>(OPAC, SRU, </a:t>
            </a:r>
            <a:r>
              <a:rPr lang="mr-IN" dirty="0" smtClean="0"/>
              <a:t>…</a:t>
            </a:r>
            <a:r>
              <a:rPr lang="de-DE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072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Graphic spid="2" grpId="0">
        <p:bldAsOne/>
      </p:bldGraphic>
      <p:bldGraphic spid="4" grpId="0">
        <p:bldAsOne/>
      </p:bldGraphic>
      <p:bldP spid="3" grpId="0"/>
      <p:bldP spid="6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7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611188" y="1700213"/>
            <a:ext cx="7921625" cy="4373338"/>
          </a:xfrm>
        </p:spPr>
        <p:txBody>
          <a:bodyPr/>
          <a:lstStyle/>
          <a:p>
            <a:r>
              <a:rPr lang="de-DE" altLang="de-DE" b="1" dirty="0" smtClean="0"/>
              <a:t>Aktuelle Arbeiten</a:t>
            </a:r>
          </a:p>
          <a:p>
            <a:endParaRPr lang="de-DE" altLang="de-DE" dirty="0" smtClean="0"/>
          </a:p>
          <a:p>
            <a:pPr lvl="1"/>
            <a:r>
              <a:rPr lang="de-DE" altLang="de-DE" b="1" dirty="0" smtClean="0"/>
              <a:t>Welche Aufgabe kann Kalliope im digitalen Arbeits- und Forschungsumfeld erfüllen? Welche Wirkung kann das Angebot Kalliope entfalten?</a:t>
            </a:r>
          </a:p>
          <a:p>
            <a:pPr marL="1588" lvl="1" indent="0">
              <a:buNone/>
            </a:pPr>
            <a:endParaRPr lang="de-DE" altLang="de-DE" b="1" dirty="0"/>
          </a:p>
          <a:p>
            <a:pPr marL="1588" lvl="1" indent="0" algn="ctr">
              <a:buNone/>
            </a:pPr>
            <a:r>
              <a:rPr lang="de-DE" altLang="de-DE" b="1" dirty="0" smtClean="0">
                <a:solidFill>
                  <a:schemeClr val="bg2"/>
                </a:solidFill>
              </a:rPr>
              <a:t>Durch Standardisierung Synergien und Optimierung von Geschäftsgängen erzielen</a:t>
            </a:r>
          </a:p>
          <a:p>
            <a:pPr marL="1588" lvl="1" indent="0" algn="ctr">
              <a:buNone/>
            </a:pPr>
            <a:r>
              <a:rPr lang="de-DE" altLang="de-DE" b="1" dirty="0" smtClean="0">
                <a:solidFill>
                  <a:schemeClr val="bg2"/>
                </a:solidFill>
              </a:rPr>
              <a:t>und Beziehung zwischen Einrichtungen </a:t>
            </a:r>
            <a:r>
              <a:rPr lang="de-DE" altLang="de-DE" b="1" dirty="0">
                <a:solidFill>
                  <a:schemeClr val="bg2"/>
                </a:solidFill>
              </a:rPr>
              <a:t>und ihren Nutzerinnen und </a:t>
            </a:r>
            <a:r>
              <a:rPr lang="de-DE" altLang="de-DE" b="1" dirty="0" smtClean="0">
                <a:solidFill>
                  <a:schemeClr val="bg2"/>
                </a:solidFill>
              </a:rPr>
              <a:t>Nutzern fördern</a:t>
            </a:r>
          </a:p>
          <a:p>
            <a:pPr marL="1588" lvl="1" indent="0" algn="ctr">
              <a:buNone/>
            </a:pPr>
            <a:endParaRPr lang="de-DE" altLang="de-DE" b="1" dirty="0"/>
          </a:p>
          <a:p>
            <a:pPr lvl="1"/>
            <a:r>
              <a:rPr lang="de-DE" altLang="de-DE" b="1" dirty="0" smtClean="0"/>
              <a:t>Aggregatorenkonzept (Hierarchie, Prinzip: Export </a:t>
            </a:r>
            <a:r>
              <a:rPr lang="mr-IN" altLang="de-DE" b="1" dirty="0" smtClean="0"/>
              <a:t>–</a:t>
            </a:r>
            <a:r>
              <a:rPr lang="de-DE" altLang="de-DE" b="1" dirty="0" smtClean="0"/>
              <a:t> Import)</a:t>
            </a:r>
          </a:p>
          <a:p>
            <a:pPr lvl="2"/>
            <a:r>
              <a:rPr lang="de-DE" altLang="de-DE" dirty="0" smtClean="0"/>
              <a:t>Qualität der Daten (Normdaten, Homogenität, Identifikation)</a:t>
            </a:r>
          </a:p>
          <a:p>
            <a:pPr lvl="2"/>
            <a:r>
              <a:rPr lang="de-DE" altLang="de-DE" dirty="0" smtClean="0"/>
              <a:t>Verfahrenskonzepte (Komplexität (Offline, Online, Formate), Quantität (Bildung von Datensets bei Providern, Aktualität der Daten und Vielzahl der zu Datenangebote))</a:t>
            </a:r>
          </a:p>
          <a:p>
            <a:pPr lvl="1"/>
            <a:endParaRPr lang="de-DE" altLang="de-DE" b="1" dirty="0" smtClean="0"/>
          </a:p>
          <a:p>
            <a:pPr lvl="1"/>
            <a:r>
              <a:rPr lang="de-DE" altLang="de-DE" b="1" dirty="0" smtClean="0"/>
              <a:t>Verbundkonzept (Vermittlung, Prinzip: Vernetzung)</a:t>
            </a:r>
          </a:p>
          <a:p>
            <a:pPr lvl="2"/>
            <a:r>
              <a:rPr lang="de-DE" altLang="de-DE" dirty="0" smtClean="0"/>
              <a:t>Fokus auf Verbunderschließung (Normdaten, Homogenität, Identifikation)</a:t>
            </a:r>
          </a:p>
          <a:p>
            <a:pPr lvl="2"/>
            <a:r>
              <a:rPr lang="de-DE" altLang="de-DE" dirty="0" smtClean="0"/>
              <a:t>Fokus auf Standardisierung von Geschäftsgängen (Aufwände), fachlichen Anforderungen (Normung) sowie Nutzerinnen und Nutzern (Erlöse)</a:t>
            </a:r>
            <a:endParaRPr lang="de-DE" altLang="de-DE" dirty="0"/>
          </a:p>
        </p:txBody>
      </p:sp>
      <p:sp>
        <p:nvSpPr>
          <p:cNvPr id="2" name="TextBox 1"/>
          <p:cNvSpPr txBox="1"/>
          <p:nvPr/>
        </p:nvSpPr>
        <p:spPr>
          <a:xfrm>
            <a:off x="611188" y="6073551"/>
            <a:ext cx="79216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de-DE" altLang="de-DE" b="1" dirty="0">
                <a:solidFill>
                  <a:schemeClr val="bg2"/>
                </a:solidFill>
              </a:rPr>
              <a:t>Entwicklung eines neuen organisatorischen und technischen Konzeptes für Kalliope </a:t>
            </a:r>
            <a:r>
              <a:rPr lang="de-DE" altLang="de-DE" b="1" dirty="0" smtClean="0">
                <a:solidFill>
                  <a:schemeClr val="bg2"/>
                </a:solidFill>
              </a:rPr>
              <a:t>...</a:t>
            </a:r>
            <a:endParaRPr lang="de-DE" altLang="de-DE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087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7" name="Rectangle 9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de-DE" b="1" dirty="0" smtClean="0"/>
              <a:t>Aktuelle Arbeiten: Entwicklung eines neuen Organisationskonzeptes</a:t>
            </a:r>
          </a:p>
          <a:p>
            <a:endParaRPr lang="de-DE" altLang="de-DE" dirty="0" smtClean="0"/>
          </a:p>
          <a:p>
            <a:pPr lvl="1"/>
            <a:r>
              <a:rPr lang="de-DE" altLang="de-DE" b="1" dirty="0" smtClean="0"/>
              <a:t>Verbundorganisation</a:t>
            </a:r>
          </a:p>
          <a:p>
            <a:pPr lvl="2"/>
            <a:r>
              <a:rPr lang="de-DE" altLang="de-DE" dirty="0" smtClean="0"/>
              <a:t>April 2016 Entwurf eines ersten Konzeptes an alle interessierten Einrichtungen</a:t>
            </a:r>
          </a:p>
          <a:p>
            <a:pPr lvl="2"/>
            <a:r>
              <a:rPr lang="de-DE" altLang="de-DE" dirty="0" smtClean="0"/>
              <a:t>Mai 2016 erstes offenes Gespräch mit allen interessierten Einrichtungen</a:t>
            </a:r>
          </a:p>
          <a:p>
            <a:pPr lvl="2"/>
            <a:r>
              <a:rPr lang="de-DE" altLang="de-DE" dirty="0" smtClean="0"/>
              <a:t>Vorbereitung eines vollständig überarbeiteten Konzeptes</a:t>
            </a:r>
            <a:br>
              <a:rPr lang="de-DE" altLang="de-DE" dirty="0" smtClean="0"/>
            </a:br>
            <a:endParaRPr lang="de-DE" altLang="de-DE" dirty="0" smtClean="0"/>
          </a:p>
          <a:p>
            <a:pPr lvl="1"/>
            <a:r>
              <a:rPr lang="de-DE" altLang="de-DE" b="1" dirty="0" smtClean="0"/>
              <a:t>Konzeptentwurf</a:t>
            </a:r>
          </a:p>
          <a:p>
            <a:pPr lvl="2"/>
            <a:r>
              <a:rPr lang="de-DE" altLang="de-DE" dirty="0" smtClean="0"/>
              <a:t>Grundlage I: Trennung von Betrieb und Entwicklungszielen</a:t>
            </a:r>
          </a:p>
          <a:p>
            <a:pPr lvl="2"/>
            <a:r>
              <a:rPr lang="de-DE" altLang="de-DE" dirty="0" smtClean="0"/>
              <a:t>Grundlage II: Trennung von Datenprovider und Verbundpartner</a:t>
            </a:r>
          </a:p>
          <a:p>
            <a:pPr lvl="2"/>
            <a:r>
              <a:rPr lang="de-DE" altLang="de-DE" dirty="0" smtClean="0"/>
              <a:t>Grundlage III: Einführung einer Gebührenfinanzierung für Entwicklung</a:t>
            </a:r>
          </a:p>
          <a:p>
            <a:pPr lvl="2"/>
            <a:endParaRPr lang="de-DE" altLang="de-DE" dirty="0"/>
          </a:p>
          <a:p>
            <a:pPr lvl="1"/>
            <a:r>
              <a:rPr lang="de-DE" altLang="de-DE" b="1" dirty="0" smtClean="0"/>
              <a:t>Gremien</a:t>
            </a:r>
            <a:endParaRPr lang="de-DE" altLang="de-DE" b="1" dirty="0"/>
          </a:p>
          <a:p>
            <a:pPr lvl="2"/>
            <a:r>
              <a:rPr lang="de-DE" altLang="de-DE" dirty="0" smtClean="0"/>
              <a:t>Ständige Konferenz (alle Verbundpartner, Anforderungen)</a:t>
            </a:r>
          </a:p>
          <a:p>
            <a:pPr lvl="2"/>
            <a:r>
              <a:rPr lang="de-DE" altLang="de-DE" dirty="0" smtClean="0"/>
              <a:t>Präsidium der Ständigen Konferenz (tragende Einrichtungen, Abstimmung)</a:t>
            </a:r>
            <a:endParaRPr lang="de-DE" altLang="de-DE" dirty="0"/>
          </a:p>
          <a:p>
            <a:pPr lvl="2"/>
            <a:r>
              <a:rPr lang="de-DE" altLang="de-DE" dirty="0" smtClean="0"/>
              <a:t>Arbeitsgruppen </a:t>
            </a:r>
            <a:r>
              <a:rPr lang="de-DE" altLang="de-DE" dirty="0"/>
              <a:t>(</a:t>
            </a:r>
            <a:r>
              <a:rPr lang="de-DE" altLang="de-DE" dirty="0" smtClean="0"/>
              <a:t>alle Verbundpartner, Regeln und Standardisierung)</a:t>
            </a:r>
          </a:p>
        </p:txBody>
      </p:sp>
    </p:spTree>
    <p:extLst>
      <p:ext uri="{BB962C8B-B14F-4D97-AF65-F5344CB8AC3E}">
        <p14:creationId xmlns:p14="http://schemas.microsoft.com/office/powerpoint/2010/main" val="104292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611188" y="1700213"/>
            <a:ext cx="7921625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l"/>
            <a:endParaRPr lang="de-DE" altLang="de-DE" sz="2500" dirty="0">
              <a:latin typeface="ArialMT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132422461"/>
              </p:ext>
            </p:extLst>
          </p:nvPr>
        </p:nvGraphicFramePr>
        <p:xfrm>
          <a:off x="1548063" y="187024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549462" y="3259828"/>
            <a:ext cx="3607629" cy="1281906"/>
            <a:chOff x="699" y="1391046"/>
            <a:chExt cx="3607629" cy="1281906"/>
          </a:xfrm>
        </p:grpSpPr>
        <p:sp>
          <p:nvSpPr>
            <p:cNvPr id="43" name="Rounded Rectangle 42"/>
            <p:cNvSpPr/>
            <p:nvPr/>
          </p:nvSpPr>
          <p:spPr>
            <a:xfrm>
              <a:off x="699" y="1391046"/>
              <a:ext cx="3607629" cy="1281906"/>
            </a:xfrm>
            <a:prstGeom prst="roundRect">
              <a:avLst>
                <a:gd name="adj" fmla="val 10000"/>
              </a:avLst>
            </a:prstGeom>
            <a:solidFill>
              <a:schemeClr val="accent2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Rounded Rectangle 6"/>
            <p:cNvSpPr/>
            <p:nvPr/>
          </p:nvSpPr>
          <p:spPr>
            <a:xfrm>
              <a:off x="38245" y="1428592"/>
              <a:ext cx="3532537" cy="12068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500" kern="1200" dirty="0" err="1" smtClean="0"/>
                <a:t>Verbund</a:t>
              </a:r>
              <a:endParaRPr lang="en-US" sz="2500" kern="1200" dirty="0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549462" y="4649415"/>
            <a:ext cx="1169789" cy="1281906"/>
            <a:chOff x="699" y="2780633"/>
            <a:chExt cx="1169789" cy="1281906"/>
          </a:xfrm>
        </p:grpSpPr>
        <p:sp>
          <p:nvSpPr>
            <p:cNvPr id="46" name="Rounded Rectangle 45"/>
            <p:cNvSpPr/>
            <p:nvPr/>
          </p:nvSpPr>
          <p:spPr>
            <a:xfrm>
              <a:off x="699" y="2780633"/>
              <a:ext cx="1169789" cy="1281906"/>
            </a:xfrm>
            <a:prstGeom prst="roundRect">
              <a:avLst>
                <a:gd name="adj" fmla="val 10000"/>
              </a:avLst>
            </a:prstGeom>
            <a:solidFill>
              <a:schemeClr val="accent2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7" name="Rounded Rectangle 8"/>
            <p:cNvSpPr/>
            <p:nvPr/>
          </p:nvSpPr>
          <p:spPr>
            <a:xfrm>
              <a:off x="34961" y="2814895"/>
              <a:ext cx="1101265" cy="12133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kern="1200" dirty="0" err="1" smtClean="0"/>
                <a:t>Ständige</a:t>
              </a:r>
              <a:r>
                <a:rPr lang="en-US" sz="1100" kern="1200" dirty="0" smtClean="0"/>
                <a:t> </a:t>
              </a:r>
              <a:r>
                <a:rPr lang="en-US" sz="1100" kern="1200" dirty="0" err="1" smtClean="0"/>
                <a:t>Konferenz</a:t>
              </a:r>
              <a:endParaRPr lang="en-US" sz="1100" kern="1200" dirty="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2768382" y="4649415"/>
            <a:ext cx="1169789" cy="1281906"/>
            <a:chOff x="1219619" y="2780633"/>
            <a:chExt cx="1169789" cy="1281906"/>
          </a:xfrm>
        </p:grpSpPr>
        <p:sp>
          <p:nvSpPr>
            <p:cNvPr id="49" name="Rounded Rectangle 48"/>
            <p:cNvSpPr/>
            <p:nvPr/>
          </p:nvSpPr>
          <p:spPr>
            <a:xfrm>
              <a:off x="1219619" y="2780633"/>
              <a:ext cx="1169789" cy="1281906"/>
            </a:xfrm>
            <a:prstGeom prst="roundRect">
              <a:avLst>
                <a:gd name="adj" fmla="val 10000"/>
              </a:avLst>
            </a:prstGeom>
            <a:solidFill>
              <a:schemeClr val="accent2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0" name="Rounded Rectangle 10"/>
            <p:cNvSpPr/>
            <p:nvPr/>
          </p:nvSpPr>
          <p:spPr>
            <a:xfrm>
              <a:off x="1253881" y="2814895"/>
              <a:ext cx="1101265" cy="12133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kern="1200" dirty="0" err="1" smtClean="0"/>
                <a:t>Präsidium</a:t>
              </a:r>
              <a:endParaRPr lang="en-US" sz="1100" kern="1200" dirty="0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3987302" y="4649415"/>
            <a:ext cx="1169789" cy="1281906"/>
            <a:chOff x="2438539" y="2780633"/>
            <a:chExt cx="1169789" cy="1281906"/>
          </a:xfrm>
        </p:grpSpPr>
        <p:sp>
          <p:nvSpPr>
            <p:cNvPr id="52" name="Rounded Rectangle 51"/>
            <p:cNvSpPr/>
            <p:nvPr/>
          </p:nvSpPr>
          <p:spPr>
            <a:xfrm>
              <a:off x="2438539" y="2780633"/>
              <a:ext cx="1169789" cy="1281906"/>
            </a:xfrm>
            <a:prstGeom prst="roundRect">
              <a:avLst>
                <a:gd name="adj" fmla="val 10000"/>
              </a:avLst>
            </a:prstGeom>
            <a:solidFill>
              <a:schemeClr val="accent2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3" name="Rounded Rectangle 12"/>
            <p:cNvSpPr/>
            <p:nvPr/>
          </p:nvSpPr>
          <p:spPr>
            <a:xfrm>
              <a:off x="2472801" y="2814895"/>
              <a:ext cx="1101265" cy="121338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00" kern="1200" dirty="0" err="1" smtClean="0"/>
                <a:t>Arbeitsgruppen</a:t>
              </a:r>
              <a:endParaRPr lang="en-US" sz="1100" kern="1200"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pPr algn="ctr"/>
            <a:r>
              <a:rPr lang="en-US" dirty="0" smtClean="0"/>
              <a:t>Verbunderschließung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92895"/>
            <a:ext cx="4040188" cy="2664297"/>
          </a:xfrm>
        </p:spPr>
        <p:txBody>
          <a:bodyPr/>
          <a:lstStyle/>
          <a:p>
            <a:pPr lvl="1"/>
            <a:r>
              <a:rPr lang="de-DE" altLang="de-DE" sz="1400" b="1" dirty="0" smtClean="0">
                <a:solidFill>
                  <a:srgbClr val="000000"/>
                </a:solidFill>
              </a:rPr>
              <a:t>Primäre Erfassung und Pflege von Daten</a:t>
            </a:r>
            <a:endParaRPr lang="de-DE" altLang="de-DE" sz="1400" b="1" dirty="0">
              <a:solidFill>
                <a:srgbClr val="000000"/>
              </a:solidFill>
            </a:endParaRPr>
          </a:p>
          <a:p>
            <a:pPr lvl="2"/>
            <a:r>
              <a:rPr lang="de-DE" altLang="de-DE" sz="1200" dirty="0" smtClean="0">
                <a:solidFill>
                  <a:srgbClr val="000000"/>
                </a:solidFill>
              </a:rPr>
              <a:t>Standardisierung des Datenmodells</a:t>
            </a:r>
          </a:p>
          <a:p>
            <a:pPr lvl="2"/>
            <a:r>
              <a:rPr lang="de-DE" altLang="de-DE" sz="1200" dirty="0" smtClean="0">
                <a:solidFill>
                  <a:srgbClr val="000000"/>
                </a:solidFill>
              </a:rPr>
              <a:t>Synergie für Softwareentwicklung und </a:t>
            </a:r>
            <a:r>
              <a:rPr lang="mr-IN" altLang="de-DE" sz="1200" dirty="0" smtClean="0">
                <a:solidFill>
                  <a:srgbClr val="000000"/>
                </a:solidFill>
              </a:rPr>
              <a:t>–</a:t>
            </a:r>
            <a:r>
              <a:rPr lang="de-DE" altLang="de-DE" sz="1200" dirty="0" smtClean="0">
                <a:solidFill>
                  <a:srgbClr val="000000"/>
                </a:solidFill>
              </a:rPr>
              <a:t>pflege</a:t>
            </a:r>
          </a:p>
          <a:p>
            <a:pPr lvl="1"/>
            <a:r>
              <a:rPr lang="de-DE" altLang="de-DE" sz="1400" b="1" dirty="0" smtClean="0">
                <a:solidFill>
                  <a:srgbClr val="000000"/>
                </a:solidFill>
              </a:rPr>
              <a:t>Normdatenzugang</a:t>
            </a:r>
            <a:endParaRPr lang="de-DE" altLang="de-DE" sz="1400" b="1" dirty="0">
              <a:solidFill>
                <a:srgbClr val="000000"/>
              </a:solidFill>
            </a:endParaRPr>
          </a:p>
          <a:p>
            <a:pPr lvl="2"/>
            <a:r>
              <a:rPr lang="de-DE" altLang="de-DE" sz="1200" dirty="0" smtClean="0">
                <a:solidFill>
                  <a:srgbClr val="000000"/>
                </a:solidFill>
              </a:rPr>
              <a:t>Standardisierung des Normdatenzugangs (z.B. GND) und Zugangs zu normierten Daten (z.B. ZDB, ISIL)</a:t>
            </a:r>
          </a:p>
          <a:p>
            <a:pPr lvl="2"/>
            <a:r>
              <a:rPr lang="de-DE" altLang="de-DE" sz="1200" dirty="0" smtClean="0">
                <a:solidFill>
                  <a:srgbClr val="000000"/>
                </a:solidFill>
              </a:rPr>
              <a:t>Synergie für Redaktion der Normdaten</a:t>
            </a:r>
          </a:p>
          <a:p>
            <a:pPr lvl="1"/>
            <a:r>
              <a:rPr lang="de-DE" altLang="de-DE" sz="1400" b="1" dirty="0" smtClean="0">
                <a:solidFill>
                  <a:srgbClr val="000000"/>
                </a:solidFill>
              </a:rPr>
              <a:t>Geschäftsgänge</a:t>
            </a:r>
          </a:p>
          <a:p>
            <a:pPr lvl="2"/>
            <a:r>
              <a:rPr lang="de-DE" altLang="de-DE" sz="1200" dirty="0" smtClean="0">
                <a:solidFill>
                  <a:srgbClr val="000000"/>
                </a:solidFill>
              </a:rPr>
              <a:t>Standardisierung von Datenbereitstellungsverfahren, z.B. für Digitalisierung, Edition, Online-Kataloge und Discovery Systeme, fachspezifische Angebote</a:t>
            </a:r>
          </a:p>
          <a:p>
            <a:pPr lvl="2"/>
            <a:r>
              <a:rPr lang="de-DE" altLang="de-DE" sz="1200" dirty="0" smtClean="0">
                <a:solidFill>
                  <a:srgbClr val="000000"/>
                </a:solidFill>
              </a:rPr>
              <a:t>Synergie für Nachnutzung sowohl für interne als auch Anwendungsfälle Dritter</a:t>
            </a:r>
          </a:p>
          <a:p>
            <a:pPr lvl="2"/>
            <a:endParaRPr lang="de-DE" altLang="de-DE" sz="1200" dirty="0" smtClean="0">
              <a:solidFill>
                <a:srgbClr val="0000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 anchor="ctr"/>
          <a:lstStyle/>
          <a:p>
            <a:pPr algn="ctr"/>
            <a:r>
              <a:rPr lang="en-US" dirty="0" smtClean="0"/>
              <a:t>Datenbereitstellung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92895"/>
            <a:ext cx="4041775" cy="2664297"/>
          </a:xfrm>
        </p:spPr>
        <p:txBody>
          <a:bodyPr/>
          <a:lstStyle/>
          <a:p>
            <a:pPr lvl="1"/>
            <a:r>
              <a:rPr lang="de-DE" altLang="de-DE" sz="1400" b="1" dirty="0" smtClean="0">
                <a:solidFill>
                  <a:srgbClr val="000000"/>
                </a:solidFill>
              </a:rPr>
              <a:t>Lokale Software</a:t>
            </a:r>
          </a:p>
          <a:p>
            <a:pPr lvl="2"/>
            <a:r>
              <a:rPr lang="de-DE" altLang="de-DE" sz="1200" dirty="0" smtClean="0">
                <a:solidFill>
                  <a:srgbClr val="000000"/>
                </a:solidFill>
              </a:rPr>
              <a:t>Lizenz-, Hosting-, Pflegekosten</a:t>
            </a:r>
          </a:p>
          <a:p>
            <a:pPr lvl="2"/>
            <a:r>
              <a:rPr lang="de-DE" altLang="de-DE" sz="1200" dirty="0" err="1" smtClean="0">
                <a:solidFill>
                  <a:srgbClr val="000000"/>
                </a:solidFill>
              </a:rPr>
              <a:t>One</a:t>
            </a:r>
            <a:r>
              <a:rPr lang="de-DE" altLang="de-DE" sz="1200" dirty="0" smtClean="0">
                <a:solidFill>
                  <a:srgbClr val="000000"/>
                </a:solidFill>
              </a:rPr>
              <a:t>-Size-</a:t>
            </a:r>
            <a:r>
              <a:rPr lang="de-DE" altLang="de-DE" sz="1200" dirty="0" err="1" smtClean="0">
                <a:solidFill>
                  <a:srgbClr val="000000"/>
                </a:solidFill>
              </a:rPr>
              <a:t>Fits</a:t>
            </a:r>
            <a:r>
              <a:rPr lang="de-DE" altLang="de-DE" sz="1200" dirty="0" smtClean="0">
                <a:solidFill>
                  <a:srgbClr val="000000"/>
                </a:solidFill>
              </a:rPr>
              <a:t>-All (interne fachliche Abstimmung)</a:t>
            </a:r>
          </a:p>
          <a:p>
            <a:pPr lvl="1"/>
            <a:r>
              <a:rPr lang="de-DE" altLang="de-DE" sz="1400" b="1" dirty="0" smtClean="0">
                <a:solidFill>
                  <a:srgbClr val="000000"/>
                </a:solidFill>
              </a:rPr>
              <a:t>Format</a:t>
            </a:r>
            <a:endParaRPr lang="de-DE" altLang="de-DE" sz="1400" b="1" dirty="0">
              <a:solidFill>
                <a:srgbClr val="000000"/>
              </a:solidFill>
            </a:endParaRPr>
          </a:p>
          <a:p>
            <a:pPr lvl="2"/>
            <a:r>
              <a:rPr lang="de-DE" altLang="de-DE" sz="1200" dirty="0" smtClean="0">
                <a:solidFill>
                  <a:srgbClr val="000000"/>
                </a:solidFill>
              </a:rPr>
              <a:t>Formatabstimmung und -abnahme</a:t>
            </a:r>
          </a:p>
          <a:p>
            <a:pPr lvl="2"/>
            <a:r>
              <a:rPr lang="de-DE" altLang="de-DE" sz="1200" dirty="0" smtClean="0">
                <a:solidFill>
                  <a:srgbClr val="000000"/>
                </a:solidFill>
              </a:rPr>
              <a:t>Anpassungsanforderungen</a:t>
            </a:r>
            <a:endParaRPr lang="de-DE" altLang="de-DE" sz="1200" dirty="0">
              <a:solidFill>
                <a:srgbClr val="000000"/>
              </a:solidFill>
            </a:endParaRPr>
          </a:p>
          <a:p>
            <a:pPr lvl="1"/>
            <a:r>
              <a:rPr lang="de-DE" altLang="de-DE" sz="1400" b="1" dirty="0" smtClean="0">
                <a:solidFill>
                  <a:srgbClr val="000000"/>
                </a:solidFill>
              </a:rPr>
              <a:t>Qualität</a:t>
            </a:r>
            <a:endParaRPr lang="de-DE" altLang="de-DE" sz="1400" b="1" dirty="0">
              <a:solidFill>
                <a:srgbClr val="000000"/>
              </a:solidFill>
            </a:endParaRPr>
          </a:p>
          <a:p>
            <a:pPr lvl="2"/>
            <a:r>
              <a:rPr lang="de-DE" altLang="de-DE" sz="1200" dirty="0" smtClean="0">
                <a:solidFill>
                  <a:srgbClr val="000000"/>
                </a:solidFill>
              </a:rPr>
              <a:t>Zugang zu Normdateien und Redaktion</a:t>
            </a:r>
          </a:p>
          <a:p>
            <a:pPr lvl="2"/>
            <a:r>
              <a:rPr lang="de-DE" altLang="de-DE" sz="1200" dirty="0" smtClean="0">
                <a:solidFill>
                  <a:srgbClr val="000000"/>
                </a:solidFill>
              </a:rPr>
              <a:t>Aktualität der </a:t>
            </a:r>
            <a:r>
              <a:rPr lang="de-DE" altLang="de-DE" sz="1200" dirty="0" err="1" smtClean="0">
                <a:solidFill>
                  <a:srgbClr val="000000"/>
                </a:solidFill>
              </a:rPr>
              <a:t>Identnummern</a:t>
            </a:r>
            <a:endParaRPr lang="de-DE" altLang="de-DE" sz="1200" dirty="0">
              <a:solidFill>
                <a:srgbClr val="000000"/>
              </a:solidFill>
            </a:endParaRPr>
          </a:p>
          <a:p>
            <a:pPr lvl="1"/>
            <a:r>
              <a:rPr lang="de-DE" altLang="de-DE" sz="1400" b="1" dirty="0" smtClean="0">
                <a:solidFill>
                  <a:srgbClr val="000000"/>
                </a:solidFill>
              </a:rPr>
              <a:t>Verfahren</a:t>
            </a:r>
            <a:endParaRPr lang="de-DE" altLang="de-DE" sz="1400" b="1" dirty="0">
              <a:solidFill>
                <a:srgbClr val="000000"/>
              </a:solidFill>
            </a:endParaRPr>
          </a:p>
          <a:p>
            <a:pPr lvl="2"/>
            <a:r>
              <a:rPr lang="de-DE" altLang="de-DE" sz="1200" dirty="0" smtClean="0">
                <a:solidFill>
                  <a:srgbClr val="000000"/>
                </a:solidFill>
              </a:rPr>
              <a:t>Schnittstellenabstimmung und -abnahme</a:t>
            </a:r>
            <a:endParaRPr lang="de-DE" altLang="de-DE" sz="1200" dirty="0">
              <a:solidFill>
                <a:srgbClr val="000000"/>
              </a:solidFill>
            </a:endParaRPr>
          </a:p>
          <a:p>
            <a:pPr lvl="2"/>
            <a:r>
              <a:rPr lang="de-DE" altLang="de-DE" sz="1200" dirty="0" smtClean="0">
                <a:solidFill>
                  <a:srgbClr val="000000"/>
                </a:solidFill>
              </a:rPr>
              <a:t>Anpassungsanforderungen</a:t>
            </a:r>
            <a:endParaRPr lang="de-DE" altLang="de-DE" sz="1200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6053" y="5419961"/>
            <a:ext cx="43824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chemeClr val="bg2"/>
                </a:solidFill>
              </a:rPr>
              <a:t>Fokus</a:t>
            </a:r>
            <a:r>
              <a:rPr lang="en-US" sz="1200" dirty="0">
                <a:solidFill>
                  <a:schemeClr val="bg2"/>
                </a:solidFill>
              </a:rPr>
              <a:t> </a:t>
            </a:r>
            <a:r>
              <a:rPr lang="en-US" sz="1200" dirty="0" smtClean="0">
                <a:solidFill>
                  <a:schemeClr val="bg2"/>
                </a:solidFill>
              </a:rPr>
              <a:t>auf </a:t>
            </a:r>
            <a:r>
              <a:rPr lang="en-US" sz="1200" dirty="0" err="1" smtClean="0">
                <a:solidFill>
                  <a:schemeClr val="bg2"/>
                </a:solidFill>
              </a:rPr>
              <a:t>Standardisierung</a:t>
            </a:r>
            <a:endParaRPr lang="en-US" sz="1200" dirty="0" smtClean="0">
              <a:solidFill>
                <a:schemeClr val="bg2"/>
              </a:solidFill>
            </a:endParaRPr>
          </a:p>
          <a:p>
            <a:r>
              <a:rPr lang="en-US" sz="1200" dirty="0" err="1" smtClean="0">
                <a:solidFill>
                  <a:schemeClr val="bg2"/>
                </a:solidFill>
              </a:rPr>
              <a:t>Hohes</a:t>
            </a:r>
            <a:r>
              <a:rPr lang="en-US" sz="1200" dirty="0" smtClean="0">
                <a:solidFill>
                  <a:schemeClr val="bg2"/>
                </a:solidFill>
              </a:rPr>
              <a:t> </a:t>
            </a:r>
            <a:r>
              <a:rPr lang="en-US" sz="1200" dirty="0" err="1" smtClean="0">
                <a:solidFill>
                  <a:schemeClr val="bg2"/>
                </a:solidFill>
              </a:rPr>
              <a:t>Maß</a:t>
            </a:r>
            <a:r>
              <a:rPr lang="en-US" sz="1200" dirty="0" smtClean="0">
                <a:solidFill>
                  <a:schemeClr val="bg2"/>
                </a:solidFill>
              </a:rPr>
              <a:t> an </a:t>
            </a:r>
            <a:r>
              <a:rPr lang="en-US" sz="1200" dirty="0" err="1" smtClean="0">
                <a:solidFill>
                  <a:schemeClr val="bg2"/>
                </a:solidFill>
              </a:rPr>
              <a:t>Optimierungs</a:t>
            </a:r>
            <a:r>
              <a:rPr lang="en-US" sz="1200" dirty="0" smtClean="0">
                <a:solidFill>
                  <a:schemeClr val="bg2"/>
                </a:solidFill>
              </a:rPr>
              <a:t>- und </a:t>
            </a:r>
            <a:r>
              <a:rPr lang="en-US" sz="1200" dirty="0" err="1" smtClean="0">
                <a:solidFill>
                  <a:schemeClr val="bg2"/>
                </a:solidFill>
              </a:rPr>
              <a:t>Synergiepotenzial</a:t>
            </a:r>
            <a:endParaRPr lang="en-US" sz="1200" dirty="0" smtClean="0">
              <a:solidFill>
                <a:schemeClr val="bg2"/>
              </a:solidFill>
            </a:endParaRPr>
          </a:p>
          <a:p>
            <a:r>
              <a:rPr lang="en-US" sz="1200" dirty="0" err="1" smtClean="0">
                <a:solidFill>
                  <a:schemeClr val="bg2"/>
                </a:solidFill>
              </a:rPr>
              <a:t>Gewinn</a:t>
            </a:r>
            <a:r>
              <a:rPr lang="en-US" sz="1200" dirty="0" smtClean="0">
                <a:solidFill>
                  <a:schemeClr val="bg2"/>
                </a:solidFill>
              </a:rPr>
              <a:t> </a:t>
            </a:r>
            <a:r>
              <a:rPr lang="en-US" sz="1200" dirty="0" err="1" smtClean="0">
                <a:solidFill>
                  <a:schemeClr val="bg2"/>
                </a:solidFill>
              </a:rPr>
              <a:t>hoher</a:t>
            </a:r>
            <a:r>
              <a:rPr lang="en-US" sz="1200" dirty="0" smtClean="0">
                <a:solidFill>
                  <a:schemeClr val="bg2"/>
                </a:solidFill>
              </a:rPr>
              <a:t> </a:t>
            </a:r>
            <a:r>
              <a:rPr lang="en-US" sz="1200" dirty="0" err="1" smtClean="0">
                <a:solidFill>
                  <a:schemeClr val="bg2"/>
                </a:solidFill>
              </a:rPr>
              <a:t>Flexibilität</a:t>
            </a:r>
            <a:r>
              <a:rPr lang="en-US" sz="1200" dirty="0" smtClean="0">
                <a:solidFill>
                  <a:schemeClr val="bg2"/>
                </a:solidFill>
              </a:rPr>
              <a:t> </a:t>
            </a:r>
            <a:r>
              <a:rPr lang="en-US" sz="1200" dirty="0" err="1" smtClean="0">
                <a:solidFill>
                  <a:schemeClr val="bg2"/>
                </a:solidFill>
              </a:rPr>
              <a:t>für</a:t>
            </a:r>
            <a:r>
              <a:rPr lang="en-US" sz="1200" dirty="0" smtClean="0">
                <a:solidFill>
                  <a:schemeClr val="bg2"/>
                </a:solidFill>
              </a:rPr>
              <a:t> </a:t>
            </a:r>
            <a:r>
              <a:rPr lang="en-US" sz="1200" dirty="0" err="1" smtClean="0">
                <a:solidFill>
                  <a:schemeClr val="bg2"/>
                </a:solidFill>
              </a:rPr>
              <a:t>Arbeit</a:t>
            </a:r>
            <a:r>
              <a:rPr lang="en-US" sz="1200" dirty="0" smtClean="0">
                <a:solidFill>
                  <a:schemeClr val="bg2"/>
                </a:solidFill>
              </a:rPr>
              <a:t> </a:t>
            </a:r>
            <a:r>
              <a:rPr lang="en-US" sz="1200" dirty="0" err="1" smtClean="0">
                <a:solidFill>
                  <a:schemeClr val="bg2"/>
                </a:solidFill>
              </a:rPr>
              <a:t>mit</a:t>
            </a:r>
            <a:r>
              <a:rPr lang="en-US" sz="1200" dirty="0" smtClean="0">
                <a:solidFill>
                  <a:schemeClr val="bg2"/>
                </a:solidFill>
              </a:rPr>
              <a:t> </a:t>
            </a:r>
            <a:r>
              <a:rPr lang="en-US" sz="1200" dirty="0" err="1" smtClean="0">
                <a:solidFill>
                  <a:schemeClr val="bg2"/>
                </a:solidFill>
              </a:rPr>
              <a:t>Daten</a:t>
            </a:r>
            <a:r>
              <a:rPr lang="en-US" sz="1200" dirty="0" smtClean="0">
                <a:solidFill>
                  <a:schemeClr val="bg2"/>
                </a:solidFill>
              </a:rPr>
              <a:t> </a:t>
            </a:r>
            <a:r>
              <a:rPr lang="en-US" sz="1200" dirty="0" err="1" smtClean="0">
                <a:solidFill>
                  <a:schemeClr val="bg2"/>
                </a:solidFill>
              </a:rPr>
              <a:t>auch</a:t>
            </a:r>
            <a:r>
              <a:rPr lang="en-US" sz="1200" dirty="0" smtClean="0">
                <a:solidFill>
                  <a:schemeClr val="bg2"/>
                </a:solidFill>
              </a:rPr>
              <a:t> von </a:t>
            </a:r>
            <a:r>
              <a:rPr lang="en-US" sz="1200" dirty="0" err="1" smtClean="0">
                <a:solidFill>
                  <a:schemeClr val="bg2"/>
                </a:solidFill>
              </a:rPr>
              <a:t>Dritten</a:t>
            </a:r>
            <a:endParaRPr lang="en-US" sz="1200" dirty="0">
              <a:solidFill>
                <a:schemeClr val="bg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68858" y="5419961"/>
            <a:ext cx="39941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chemeClr val="bg2"/>
                </a:solidFill>
              </a:rPr>
              <a:t>Fokus</a:t>
            </a:r>
            <a:r>
              <a:rPr lang="en-US" sz="1200" dirty="0" smtClean="0">
                <a:solidFill>
                  <a:schemeClr val="bg2"/>
                </a:solidFill>
              </a:rPr>
              <a:t> auf </a:t>
            </a:r>
            <a:r>
              <a:rPr lang="en-US" sz="1200" dirty="0" err="1" smtClean="0">
                <a:solidFill>
                  <a:schemeClr val="bg2"/>
                </a:solidFill>
              </a:rPr>
              <a:t>Abstimmung</a:t>
            </a:r>
            <a:endParaRPr lang="en-US" sz="1200" dirty="0">
              <a:solidFill>
                <a:schemeClr val="bg2"/>
              </a:solidFill>
            </a:endParaRPr>
          </a:p>
          <a:p>
            <a:r>
              <a:rPr lang="en-US" sz="1200" dirty="0" err="1" smtClean="0">
                <a:solidFill>
                  <a:schemeClr val="bg2"/>
                </a:solidFill>
              </a:rPr>
              <a:t>Hohes</a:t>
            </a:r>
            <a:r>
              <a:rPr lang="en-US" sz="1200" dirty="0" smtClean="0">
                <a:solidFill>
                  <a:schemeClr val="bg2"/>
                </a:solidFill>
              </a:rPr>
              <a:t> </a:t>
            </a:r>
            <a:r>
              <a:rPr lang="en-US" sz="1200" dirty="0" err="1" smtClean="0">
                <a:solidFill>
                  <a:schemeClr val="bg2"/>
                </a:solidFill>
              </a:rPr>
              <a:t>Maß</a:t>
            </a:r>
            <a:r>
              <a:rPr lang="en-US" sz="1200" dirty="0" smtClean="0">
                <a:solidFill>
                  <a:schemeClr val="bg2"/>
                </a:solidFill>
              </a:rPr>
              <a:t> an </a:t>
            </a:r>
            <a:r>
              <a:rPr lang="en-US" sz="1200" dirty="0" err="1" smtClean="0">
                <a:solidFill>
                  <a:schemeClr val="bg2"/>
                </a:solidFill>
              </a:rPr>
              <a:t>Redundanz</a:t>
            </a:r>
            <a:endParaRPr lang="en-US" sz="1200" dirty="0" smtClean="0">
              <a:solidFill>
                <a:schemeClr val="bg2"/>
              </a:solidFill>
            </a:endParaRPr>
          </a:p>
          <a:p>
            <a:r>
              <a:rPr lang="en-US" sz="1200" dirty="0" err="1" smtClean="0">
                <a:solidFill>
                  <a:schemeClr val="bg2"/>
                </a:solidFill>
              </a:rPr>
              <a:t>Hohe</a:t>
            </a:r>
            <a:r>
              <a:rPr lang="en-US" sz="1200" dirty="0" smtClean="0">
                <a:solidFill>
                  <a:schemeClr val="bg2"/>
                </a:solidFill>
              </a:rPr>
              <a:t> </a:t>
            </a:r>
            <a:r>
              <a:rPr lang="en-US" sz="1200" dirty="0" err="1" smtClean="0">
                <a:solidFill>
                  <a:schemeClr val="bg2"/>
                </a:solidFill>
              </a:rPr>
              <a:t>Aufwendungen</a:t>
            </a:r>
            <a:r>
              <a:rPr lang="en-US" sz="1200" dirty="0" smtClean="0">
                <a:solidFill>
                  <a:schemeClr val="bg2"/>
                </a:solidFill>
              </a:rPr>
              <a:t> </a:t>
            </a:r>
            <a:r>
              <a:rPr lang="en-US" sz="1200" dirty="0" err="1" smtClean="0">
                <a:solidFill>
                  <a:schemeClr val="bg2"/>
                </a:solidFill>
              </a:rPr>
              <a:t>für</a:t>
            </a:r>
            <a:r>
              <a:rPr lang="en-US" sz="1200" dirty="0" smtClean="0">
                <a:solidFill>
                  <a:schemeClr val="bg2"/>
                </a:solidFill>
              </a:rPr>
              <a:t> das </a:t>
            </a:r>
            <a:r>
              <a:rPr lang="en-US" sz="1200" dirty="0" err="1" smtClean="0">
                <a:solidFill>
                  <a:schemeClr val="bg2"/>
                </a:solidFill>
              </a:rPr>
              <a:t>Kuratieren</a:t>
            </a:r>
            <a:r>
              <a:rPr lang="en-US" sz="1200" dirty="0" smtClean="0">
                <a:solidFill>
                  <a:schemeClr val="bg2"/>
                </a:solidFill>
              </a:rPr>
              <a:t> </a:t>
            </a:r>
            <a:r>
              <a:rPr lang="en-US" sz="1200" dirty="0" err="1" smtClean="0">
                <a:solidFill>
                  <a:schemeClr val="bg2"/>
                </a:solidFill>
              </a:rPr>
              <a:t>neuer</a:t>
            </a:r>
            <a:r>
              <a:rPr lang="en-US" sz="1200" dirty="0" smtClean="0">
                <a:solidFill>
                  <a:schemeClr val="bg2"/>
                </a:solidFill>
              </a:rPr>
              <a:t> </a:t>
            </a:r>
            <a:r>
              <a:rPr lang="en-US" sz="1200" dirty="0" err="1" smtClean="0">
                <a:solidFill>
                  <a:schemeClr val="bg2"/>
                </a:solidFill>
              </a:rPr>
              <a:t>Angebote</a:t>
            </a:r>
            <a:endParaRPr lang="en-US" sz="1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536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 txBox="1">
            <a:spLocks noChangeArrowheads="1"/>
          </p:cNvSpPr>
          <p:nvPr/>
        </p:nvSpPr>
        <p:spPr>
          <a:xfrm>
            <a:off x="611188" y="1700213"/>
            <a:ext cx="7921625" cy="460851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1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9388" indent="-177800" algn="l" rtl="0" eaLnBrk="1" fontAlgn="base" hangingPunct="1">
              <a:spcBef>
                <a:spcPct val="10000"/>
              </a:spcBef>
              <a:spcAft>
                <a:spcPct val="0"/>
              </a:spcAft>
              <a:buSzPct val="9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cs typeface="+mn-cs"/>
              </a:defRPr>
            </a:lvl2pPr>
            <a:lvl3pPr marL="358775" indent="-177800" algn="l" rtl="0" eaLnBrk="1" fontAlgn="base" hangingPunct="1">
              <a:spcBef>
                <a:spcPct val="10000"/>
              </a:spcBef>
              <a:spcAft>
                <a:spcPct val="0"/>
              </a:spcAft>
              <a:buFont typeface="Arial" pitchFamily="34" charset="0"/>
              <a:buChar char="‒"/>
              <a:defRPr sz="1500">
                <a:solidFill>
                  <a:schemeClr val="tx1"/>
                </a:solidFill>
                <a:latin typeface="+mn-lt"/>
                <a:cs typeface="+mn-cs"/>
              </a:defRPr>
            </a:lvl3pPr>
            <a:lvl4pPr marL="538163" indent="-177800" algn="l" rtl="0" eaLnBrk="1" fontAlgn="base" hangingPunct="1">
              <a:spcBef>
                <a:spcPct val="10000"/>
              </a:spcBef>
              <a:spcAft>
                <a:spcPct val="0"/>
              </a:spcAft>
              <a:buSzPct val="90000"/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  <a:cs typeface="+mn-cs"/>
              </a:defRPr>
            </a:lvl4pPr>
            <a:lvl5pPr marL="717550" indent="-177800" algn="l" rtl="0" eaLnBrk="1" fontAlgn="base" hangingPunct="1">
              <a:spcBef>
                <a:spcPct val="10000"/>
              </a:spcBef>
              <a:spcAft>
                <a:spcPct val="0"/>
              </a:spcAft>
              <a:buFont typeface="Arial" pitchFamily="34" charset="0"/>
              <a:buChar char="‒"/>
              <a:defRPr sz="1500">
                <a:solidFill>
                  <a:schemeClr val="tx1"/>
                </a:solidFill>
                <a:latin typeface="+mn-lt"/>
                <a:cs typeface="+mn-cs"/>
              </a:defRPr>
            </a:lvl5pPr>
            <a:lvl6pPr marL="1174750" indent="-177800" algn="l" rtl="0" eaLnBrk="1" fontAlgn="base" hangingPunct="1">
              <a:spcBef>
                <a:spcPct val="10000"/>
              </a:spcBef>
              <a:spcAft>
                <a:spcPct val="0"/>
              </a:spcAft>
              <a:buFont typeface="Arial" pitchFamily="34" charset="0"/>
              <a:buChar char="‒"/>
              <a:defRPr sz="1500">
                <a:solidFill>
                  <a:schemeClr val="tx1"/>
                </a:solidFill>
                <a:latin typeface="+mn-lt"/>
                <a:cs typeface="+mn-cs"/>
              </a:defRPr>
            </a:lvl6pPr>
            <a:lvl7pPr marL="1631950" indent="-177800" algn="l" rtl="0" eaLnBrk="1" fontAlgn="base" hangingPunct="1">
              <a:spcBef>
                <a:spcPct val="10000"/>
              </a:spcBef>
              <a:spcAft>
                <a:spcPct val="0"/>
              </a:spcAft>
              <a:buFont typeface="Arial" pitchFamily="34" charset="0"/>
              <a:buChar char="‒"/>
              <a:defRPr sz="1500">
                <a:solidFill>
                  <a:schemeClr val="tx1"/>
                </a:solidFill>
                <a:latin typeface="+mn-lt"/>
                <a:cs typeface="+mn-cs"/>
              </a:defRPr>
            </a:lvl7pPr>
            <a:lvl8pPr marL="2089150" indent="-177800" algn="l" rtl="0" eaLnBrk="1" fontAlgn="base" hangingPunct="1">
              <a:spcBef>
                <a:spcPct val="10000"/>
              </a:spcBef>
              <a:spcAft>
                <a:spcPct val="0"/>
              </a:spcAft>
              <a:buFont typeface="Arial" pitchFamily="34" charset="0"/>
              <a:buChar char="‒"/>
              <a:defRPr sz="1500">
                <a:solidFill>
                  <a:schemeClr val="tx1"/>
                </a:solidFill>
                <a:latin typeface="+mn-lt"/>
                <a:cs typeface="+mn-cs"/>
              </a:defRPr>
            </a:lvl8pPr>
            <a:lvl9pPr marL="2546350" indent="-177800" algn="l" rtl="0" eaLnBrk="1" fontAlgn="base" hangingPunct="1">
              <a:spcBef>
                <a:spcPct val="10000"/>
              </a:spcBef>
              <a:spcAft>
                <a:spcPct val="0"/>
              </a:spcAft>
              <a:buFont typeface="Arial" pitchFamily="34" charset="0"/>
              <a:buChar char="‒"/>
              <a:defRPr sz="15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de-DE" altLang="de-DE" sz="1400" b="1" kern="0" dirty="0" smtClean="0"/>
              <a:t>Chancen der Digitalisierung nutzen</a:t>
            </a:r>
          </a:p>
          <a:p>
            <a:pPr lvl="1"/>
            <a:endParaRPr lang="de-DE" altLang="de-DE" sz="1400" b="1" kern="0" dirty="0" smtClean="0"/>
          </a:p>
          <a:p>
            <a:pPr lvl="2"/>
            <a:r>
              <a:rPr lang="de-DE" altLang="de-DE" sz="1400" kern="0" dirty="0"/>
              <a:t>p</a:t>
            </a:r>
            <a:r>
              <a:rPr lang="de-DE" altLang="de-DE" sz="1400" kern="0" dirty="0" smtClean="0"/>
              <a:t>rimäre Erfassung und Pflege von Metadaten in materialspezifischen Verbund- und Normdateien, z.B. </a:t>
            </a:r>
            <a:r>
              <a:rPr lang="de-DE" altLang="de-DE" sz="1400" kern="0" dirty="0" err="1" smtClean="0"/>
              <a:t>Hebis</a:t>
            </a:r>
            <a:r>
              <a:rPr lang="de-DE" altLang="de-DE" sz="1400" kern="0" dirty="0" smtClean="0"/>
              <a:t>, ZDB, KPE, GND, ...</a:t>
            </a:r>
          </a:p>
          <a:p>
            <a:pPr lvl="2"/>
            <a:r>
              <a:rPr lang="de-DE" altLang="de-DE" sz="1400" kern="0" dirty="0"/>
              <a:t>Metadaten </a:t>
            </a:r>
            <a:r>
              <a:rPr lang="de-DE" altLang="de-DE" sz="1400" kern="0" dirty="0" smtClean="0"/>
              <a:t>in Geschäftsgängen einsetzen, z.B. Digitalisierung (Bild, Volltext), Ausleihe (Online-Katalog und Ausleihsystem), ...</a:t>
            </a:r>
            <a:endParaRPr lang="de-DE" altLang="de-DE" sz="1400" kern="0" dirty="0"/>
          </a:p>
          <a:p>
            <a:pPr lvl="2"/>
            <a:r>
              <a:rPr lang="de-DE" altLang="de-DE" sz="1400" kern="0" dirty="0" smtClean="0"/>
              <a:t>Daten persistent identifizieren und vernetzen </a:t>
            </a:r>
            <a:r>
              <a:rPr lang="mr-IN" altLang="de-DE" sz="1400" kern="0" dirty="0" smtClean="0"/>
              <a:t>–</a:t>
            </a:r>
            <a:r>
              <a:rPr lang="de-DE" altLang="de-DE" sz="1400" kern="0" dirty="0" smtClean="0"/>
              <a:t> Grundstein des </a:t>
            </a:r>
            <a:r>
              <a:rPr lang="de-DE" altLang="de-DE" sz="1400" kern="0" dirty="0" err="1" smtClean="0"/>
              <a:t>Semantic</a:t>
            </a:r>
            <a:r>
              <a:rPr lang="de-DE" altLang="de-DE" sz="1400" kern="0" dirty="0" smtClean="0"/>
              <a:t> Web</a:t>
            </a:r>
          </a:p>
          <a:p>
            <a:pPr marL="180975" lvl="2" indent="0">
              <a:buNone/>
            </a:pPr>
            <a:endParaRPr lang="de-DE" altLang="de-DE" sz="1400" kern="0" dirty="0" smtClean="0"/>
          </a:p>
          <a:p>
            <a:pPr marL="180975" lvl="2" indent="0" algn="just">
              <a:buNone/>
            </a:pPr>
            <a:r>
              <a:rPr lang="de-DE" sz="1400" dirty="0" smtClean="0">
                <a:solidFill>
                  <a:schemeClr val="bg2"/>
                </a:solidFill>
              </a:rPr>
              <a:t>Durch differenzierte Erfassung, </a:t>
            </a:r>
            <a:r>
              <a:rPr lang="de-DE" sz="1400" dirty="0">
                <a:solidFill>
                  <a:schemeClr val="bg2"/>
                </a:solidFill>
              </a:rPr>
              <a:t>Pflege und </a:t>
            </a:r>
            <a:r>
              <a:rPr lang="de-DE" sz="1400" dirty="0" smtClean="0">
                <a:solidFill>
                  <a:schemeClr val="bg2"/>
                </a:solidFill>
              </a:rPr>
              <a:t>persistente </a:t>
            </a:r>
            <a:r>
              <a:rPr lang="de-DE" sz="1400" dirty="0">
                <a:solidFill>
                  <a:schemeClr val="bg2"/>
                </a:solidFill>
              </a:rPr>
              <a:t>Verlinkung von Meta- und </a:t>
            </a:r>
            <a:r>
              <a:rPr lang="de-DE" sz="1400" dirty="0" smtClean="0">
                <a:solidFill>
                  <a:schemeClr val="bg2"/>
                </a:solidFill>
              </a:rPr>
              <a:t>Normdaten, digitale </a:t>
            </a:r>
            <a:r>
              <a:rPr lang="de-DE" sz="1400" dirty="0">
                <a:solidFill>
                  <a:schemeClr val="bg2"/>
                </a:solidFill>
              </a:rPr>
              <a:t>Repräsentationen </a:t>
            </a:r>
            <a:r>
              <a:rPr lang="de-DE" sz="1400" dirty="0" smtClean="0">
                <a:solidFill>
                  <a:schemeClr val="bg2"/>
                </a:solidFill>
              </a:rPr>
              <a:t>(Bilddateien </a:t>
            </a:r>
            <a:r>
              <a:rPr lang="de-DE" sz="1400" dirty="0">
                <a:solidFill>
                  <a:schemeClr val="bg2"/>
                </a:solidFill>
              </a:rPr>
              <a:t>und </a:t>
            </a:r>
            <a:r>
              <a:rPr lang="de-DE" sz="1400" dirty="0" smtClean="0">
                <a:solidFill>
                  <a:schemeClr val="bg2"/>
                </a:solidFill>
              </a:rPr>
              <a:t>Volltexte), </a:t>
            </a:r>
            <a:r>
              <a:rPr lang="de-DE" sz="1400" dirty="0">
                <a:solidFill>
                  <a:schemeClr val="bg2"/>
                </a:solidFill>
              </a:rPr>
              <a:t>entsteht ein kontextbezogenes, </a:t>
            </a:r>
            <a:r>
              <a:rPr lang="de-DE" sz="1400" dirty="0" smtClean="0">
                <a:solidFill>
                  <a:schemeClr val="bg2"/>
                </a:solidFill>
              </a:rPr>
              <a:t>kontextfrei verfügbares und </a:t>
            </a:r>
            <a:r>
              <a:rPr lang="de-DE" sz="1400" b="1" dirty="0" smtClean="0">
                <a:solidFill>
                  <a:schemeClr val="bg2"/>
                </a:solidFill>
              </a:rPr>
              <a:t>stetig </a:t>
            </a:r>
            <a:r>
              <a:rPr lang="de-DE" sz="1400" b="1" dirty="0">
                <a:solidFill>
                  <a:schemeClr val="bg2"/>
                </a:solidFill>
              </a:rPr>
              <a:t>expandierendes referenzielles System verteilter </a:t>
            </a:r>
            <a:r>
              <a:rPr lang="de-DE" sz="1400" b="1" dirty="0" smtClean="0">
                <a:solidFill>
                  <a:schemeClr val="bg2"/>
                </a:solidFill>
              </a:rPr>
              <a:t>Datenangebote</a:t>
            </a:r>
            <a:r>
              <a:rPr lang="de-DE" sz="1400" dirty="0">
                <a:solidFill>
                  <a:schemeClr val="bg2"/>
                </a:solidFill>
              </a:rPr>
              <a:t>.</a:t>
            </a:r>
            <a:endParaRPr lang="de-DE" altLang="de-DE" sz="1400" kern="0" dirty="0" smtClean="0">
              <a:solidFill>
                <a:schemeClr val="bg2"/>
              </a:solidFill>
            </a:endParaRPr>
          </a:p>
          <a:p>
            <a:pPr marL="180975" lvl="2" indent="0">
              <a:buNone/>
            </a:pPr>
            <a:endParaRPr lang="de-DE" altLang="de-DE" sz="1400" kern="0" dirty="0" smtClean="0"/>
          </a:p>
          <a:p>
            <a:pPr lvl="1"/>
            <a:r>
              <a:rPr lang="de-DE" altLang="de-DE" sz="1400" b="1" kern="0" dirty="0" smtClean="0"/>
              <a:t>Forschungspotenziale</a:t>
            </a:r>
          </a:p>
          <a:p>
            <a:pPr lvl="2"/>
            <a:r>
              <a:rPr lang="de-DE" altLang="de-DE" sz="1400" kern="0" dirty="0"/>
              <a:t>s</a:t>
            </a:r>
            <a:r>
              <a:rPr lang="de-DE" altLang="de-DE" sz="1400" kern="0" dirty="0" smtClean="0"/>
              <a:t>tandortunabhängiger Zugang zu Forschungsobjekten</a:t>
            </a:r>
          </a:p>
          <a:p>
            <a:pPr lvl="2"/>
            <a:r>
              <a:rPr lang="de-DE" altLang="de-DE" sz="1400" kern="0" dirty="0" err="1" smtClean="0"/>
              <a:t>Kuration</a:t>
            </a:r>
            <a:r>
              <a:rPr lang="de-DE" altLang="de-DE" sz="1400" kern="0" dirty="0" smtClean="0"/>
              <a:t> neuer Informations- und Fachangebote</a:t>
            </a:r>
          </a:p>
          <a:p>
            <a:pPr lvl="2"/>
            <a:r>
              <a:rPr lang="de-DE" altLang="de-DE" sz="1400" kern="0" dirty="0" smtClean="0"/>
              <a:t>Meta- und Normdaten sowie von Volltexten als Forschungsdaten</a:t>
            </a:r>
          </a:p>
          <a:p>
            <a:pPr lvl="2"/>
            <a:endParaRPr lang="de-DE" altLang="de-DE" sz="1400" kern="0" dirty="0"/>
          </a:p>
          <a:p>
            <a:pPr lvl="1"/>
            <a:r>
              <a:rPr lang="de-DE" altLang="de-DE" sz="1400" kern="0" dirty="0" smtClean="0"/>
              <a:t>Digitalisierung eröffnet enorme Chancen der Spezialisierung, Kooperation und Skaleneffekte</a:t>
            </a:r>
          </a:p>
        </p:txBody>
      </p:sp>
    </p:spTree>
    <p:extLst>
      <p:ext uri="{BB962C8B-B14F-4D97-AF65-F5344CB8AC3E}">
        <p14:creationId xmlns:p14="http://schemas.microsoft.com/office/powerpoint/2010/main" val="144091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-Vorlage-SBB">
  <a:themeElements>
    <a:clrScheme name="SBB_PowerPoint_Vorlage 1">
      <a:dk1>
        <a:srgbClr val="000000"/>
      </a:dk1>
      <a:lt1>
        <a:srgbClr val="FFFFFF"/>
      </a:lt1>
      <a:dk2>
        <a:srgbClr val="464646"/>
      </a:dk2>
      <a:lt2>
        <a:srgbClr val="003B79"/>
      </a:lt2>
      <a:accent1>
        <a:srgbClr val="787878"/>
      </a:accent1>
      <a:accent2>
        <a:srgbClr val="969696"/>
      </a:accent2>
      <a:accent3>
        <a:srgbClr val="FFFFFF"/>
      </a:accent3>
      <a:accent4>
        <a:srgbClr val="000000"/>
      </a:accent4>
      <a:accent5>
        <a:srgbClr val="BEBEBE"/>
      </a:accent5>
      <a:accent6>
        <a:srgbClr val="878787"/>
      </a:accent6>
      <a:hlink>
        <a:srgbClr val="BEBEBE"/>
      </a:hlink>
      <a:folHlink>
        <a:srgbClr val="DDDDDD"/>
      </a:folHlink>
    </a:clrScheme>
    <a:fontScheme name="SBB_PowerPoint_Vorlag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SBB_PowerPoint_Vorlage 1">
        <a:dk1>
          <a:srgbClr val="000000"/>
        </a:dk1>
        <a:lt1>
          <a:srgbClr val="FFFFFF"/>
        </a:lt1>
        <a:dk2>
          <a:srgbClr val="464646"/>
        </a:dk2>
        <a:lt2>
          <a:srgbClr val="003B79"/>
        </a:lt2>
        <a:accent1>
          <a:srgbClr val="787878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BEBEBE"/>
        </a:accent5>
        <a:accent6>
          <a:srgbClr val="878787"/>
        </a:accent6>
        <a:hlink>
          <a:srgbClr val="BEBEBE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Presentation1" id="{C60F09A2-550C-CA46-9857-D294290557E0}" vid="{36BC8E66-19DC-5040-95CB-86690112A9A0}"/>
    </a:ext>
  </a:ext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464646"/>
      </a:dk2>
      <a:lt2>
        <a:srgbClr val="003B79"/>
      </a:lt2>
      <a:accent1>
        <a:srgbClr val="787878"/>
      </a:accent1>
      <a:accent2>
        <a:srgbClr val="969696"/>
      </a:accent2>
      <a:accent3>
        <a:srgbClr val="FFFFFF"/>
      </a:accent3>
      <a:accent4>
        <a:srgbClr val="000000"/>
      </a:accent4>
      <a:accent5>
        <a:srgbClr val="BEBEBE"/>
      </a:accent5>
      <a:accent6>
        <a:srgbClr val="878787"/>
      </a:accent6>
      <a:hlink>
        <a:srgbClr val="BEBEBE"/>
      </a:hlink>
      <a:folHlink>
        <a:srgbClr val="DDDDDD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464646"/>
      </a:dk2>
      <a:lt2>
        <a:srgbClr val="003B79"/>
      </a:lt2>
      <a:accent1>
        <a:srgbClr val="787878"/>
      </a:accent1>
      <a:accent2>
        <a:srgbClr val="969696"/>
      </a:accent2>
      <a:accent3>
        <a:srgbClr val="FFFFFF"/>
      </a:accent3>
      <a:accent4>
        <a:srgbClr val="000000"/>
      </a:accent4>
      <a:accent5>
        <a:srgbClr val="BEBEBE"/>
      </a:accent5>
      <a:accent6>
        <a:srgbClr val="878787"/>
      </a:accent6>
      <a:hlink>
        <a:srgbClr val="BEBEBE"/>
      </a:hlink>
      <a:folHlink>
        <a:srgbClr val="DDDDDD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982</Words>
  <Application>Microsoft Office PowerPoint</Application>
  <PresentationFormat>Bildschirmpräsentation (4:3)</PresentationFormat>
  <Paragraphs>215</Paragraphs>
  <Slides>13</Slides>
  <Notes>7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4" baseType="lpstr">
      <vt:lpstr>PPT-Vorlage-SBB</vt:lpstr>
      <vt:lpstr>Kalliope-Verbund. Sachstand und Perspektiven. 19. HANS-Anwendertreffen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HIER STEHT EIN EIN- BIS ZWEIZEILIGER PRÄSENTATIONSTITEL. EIN MÖGLICHER UNTERTITEL.</dc:title>
  <dc:creator>Gerhard Mueller</dc:creator>
  <cp:lastModifiedBy>Olaf Schneider</cp:lastModifiedBy>
  <cp:revision>51</cp:revision>
  <dcterms:created xsi:type="dcterms:W3CDTF">2016-10-21T14:20:54Z</dcterms:created>
  <dcterms:modified xsi:type="dcterms:W3CDTF">2017-05-04T13:36:00Z</dcterms:modified>
</cp:coreProperties>
</file>